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1.xml" ContentType="application/vnd.openxmlformats-officedocument.presentationml.slideMaster+xml"/>
  <Override PartName="/ppt/slides/slide16.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mc:PreserveAttributes="mv:*" mc:Ignorable="mv">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14.xml" Type="http://schemas.openxmlformats.org/officeDocument/2006/relationships/slide" Id="rId19"/><Relationship Target="slides/slide31.xml" Type="http://schemas.openxmlformats.org/officeDocument/2006/relationships/slide" Id="rId36"/><Relationship Target="slides/slide13.xml" Type="http://schemas.openxmlformats.org/officeDocument/2006/relationships/slide" Id="rId18"/><Relationship Target="slides/slide12.xml" Type="http://schemas.openxmlformats.org/officeDocument/2006/relationships/slide" Id="rId17"/><Relationship Target="slides/slide11.xml" Type="http://schemas.openxmlformats.org/officeDocument/2006/relationships/slide" Id="rId16"/><Relationship Target="slides/slide10.xml" Type="http://schemas.openxmlformats.org/officeDocument/2006/relationships/slide" Id="rId15"/><Relationship Target="slides/slide9.xml" Type="http://schemas.openxmlformats.org/officeDocument/2006/relationships/slide" Id="rId14"/><Relationship Target="slides/slide25.xml" Type="http://schemas.openxmlformats.org/officeDocument/2006/relationships/slide" Id="rId30"/><Relationship Target="slides/slide7.xml" Type="http://schemas.openxmlformats.org/officeDocument/2006/relationships/slide" Id="rId12"/><Relationship Target="slides/slide26.xml" Type="http://schemas.openxmlformats.org/officeDocument/2006/relationships/slide" Id="rId31"/><Relationship Target="slides/slide8.xml" Type="http://schemas.openxmlformats.org/officeDocument/2006/relationships/slide" Id="rId13"/><Relationship Target="slides/slide5.xml" Type="http://schemas.openxmlformats.org/officeDocument/2006/relationships/slide" Id="rId10"/><Relationship Target="slides/slide6.xml" Type="http://schemas.openxmlformats.org/officeDocument/2006/relationships/slide" Id="rId11"/><Relationship Target="slides/slide29.xml" Type="http://schemas.openxmlformats.org/officeDocument/2006/relationships/slide" Id="rId34"/><Relationship Target="slides/slide30.xml" Type="http://schemas.openxmlformats.org/officeDocument/2006/relationships/slide" Id="rId35"/><Relationship Target="slides/slide27.xml" Type="http://schemas.openxmlformats.org/officeDocument/2006/relationships/slide" Id="rId32"/><Relationship Target="slides/slide28.xml" Type="http://schemas.openxmlformats.org/officeDocument/2006/relationships/slide" Id="rId33"/><Relationship Target="slides/slide24.xml" Type="http://schemas.openxmlformats.org/officeDocument/2006/relationships/slide" Id="rId29"/><Relationship Target="slides/slide21.xml" Type="http://schemas.openxmlformats.org/officeDocument/2006/relationships/slide" Id="rId26"/><Relationship Target="slides/slide20.xml" Type="http://schemas.openxmlformats.org/officeDocument/2006/relationships/slide" Id="rId25"/><Relationship Target="slides/slide23.xml" Type="http://schemas.openxmlformats.org/officeDocument/2006/relationships/slide" Id="rId28"/><Relationship Target="slides/slide22.xml" Type="http://schemas.openxmlformats.org/officeDocument/2006/relationships/slide" Id="rId27"/><Relationship Target="presProps.xml" Type="http://schemas.openxmlformats.org/officeDocument/2006/relationships/presProps" Id="rId2"/><Relationship Target="slides/slide16.xml" Type="http://schemas.openxmlformats.org/officeDocument/2006/relationships/slide" Id="rId21"/><Relationship Target="theme/theme1.xml" Type="http://schemas.openxmlformats.org/officeDocument/2006/relationships/theme" Id="rId1"/><Relationship Target="slides/slide17.xml" Type="http://schemas.openxmlformats.org/officeDocument/2006/relationships/slide" Id="rId22"/><Relationship Target="slideMasters/slideMaster1.xml" Type="http://schemas.openxmlformats.org/officeDocument/2006/relationships/slideMaster" Id="rId4"/><Relationship Target="slides/slide18.xml" Type="http://schemas.openxmlformats.org/officeDocument/2006/relationships/slide" Id="rId23"/><Relationship Target="tableStyles.xml" Type="http://schemas.openxmlformats.org/officeDocument/2006/relationships/tableStyles" Id="rId3"/><Relationship Target="slides/slide19.xml" Type="http://schemas.openxmlformats.org/officeDocument/2006/relationships/slide" Id="rId24"/><Relationship Target="slides/slide15.xml" Type="http://schemas.openxmlformats.org/officeDocument/2006/relationships/slide" Id="rId20"/><Relationship Target="slides/slide4.xml" Type="http://schemas.openxmlformats.org/officeDocument/2006/relationships/slide" Id="rId9"/><Relationship Target="slides/slide1.xml" Type="http://schemas.openxmlformats.org/officeDocument/2006/relationships/slide" Id="rId6"/><Relationship Target="notesMasters/notesMaster1.xml" Type="http://schemas.openxmlformats.org/officeDocument/2006/relationships/notesMaster" Id="rId5"/><Relationship Target="slides/slide3.xml" Type="http://schemas.openxmlformats.org/officeDocument/2006/relationships/slide" Id="rId8"/><Relationship Target="slides/slide2.xml" Type="http://schemas.openxmlformats.org/officeDocument/2006/relationships/slide" Id="rId7"/></Relationships>
</file>

<file path=ppt/notesMasters/_rels/notesMaster1.xml.rels><?xml version="1.0" encoding="UTF-8" standalone="yes"?><Relationships xmlns="http://schemas.openxmlformats.org/package/2006/relationships"><Relationship Target="../theme/theme2.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
        <p:nvSpPr>
          <p:cNvPr id="3" name="Shape 3"/>
          <p:cNvSpPr txBox="1"/>
          <p:nvPr>
            <p:ph idx="1" type="body"/>
          </p:nvPr>
        </p:nvSpPr>
        <p:spPr>
          <a:xfrm>
            <a:off y="4343400" x="685800"/>
            <a:ext cy="4114800" cx="5486399"/>
          </a:xfrm>
          <a:prstGeom prst="rect">
            <a:avLst/>
          </a:prstGeom>
        </p:spPr>
        <p:txBody>
          <a:bodyPr bIns="91425" rIns="91425" lIns="91425" t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2" name="Shape 82"/>
        <p:cNvGrpSpPr/>
        <p:nvPr/>
      </p:nvGrpSpPr>
      <p:grpSpPr>
        <a:xfrm>
          <a:off y="0" x="0"/>
          <a:ext cy="0" cx="0"/>
          <a:chOff y="0" x="0"/>
          <a:chExt cy="0" cx="0"/>
        </a:xfrm>
      </p:grpSpPr>
      <p:sp>
        <p:nvSpPr>
          <p:cNvPr id="83" name="Shape 8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84" name="Shape 84"/>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9" name="Shape 149"/>
        <p:cNvGrpSpPr/>
        <p:nvPr/>
      </p:nvGrpSpPr>
      <p:grpSpPr>
        <a:xfrm>
          <a:off y="0" x="0"/>
          <a:ext cy="0" cx="0"/>
          <a:chOff y="0" x="0"/>
          <a:chExt cy="0" cx="0"/>
        </a:xfrm>
      </p:grpSpPr>
      <p:sp>
        <p:nvSpPr>
          <p:cNvPr id="150" name="Shape 15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51" name="Shape 151"/>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5" name="Shape 155"/>
        <p:cNvGrpSpPr/>
        <p:nvPr/>
      </p:nvGrpSpPr>
      <p:grpSpPr>
        <a:xfrm>
          <a:off y="0" x="0"/>
          <a:ext cy="0" cx="0"/>
          <a:chOff y="0" x="0"/>
          <a:chExt cy="0" cx="0"/>
        </a:xfrm>
      </p:grpSpPr>
      <p:sp>
        <p:nvSpPr>
          <p:cNvPr id="156" name="Shape 156"/>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57" name="Shape 157"/>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1" name="Shape 161"/>
        <p:cNvGrpSpPr/>
        <p:nvPr/>
      </p:nvGrpSpPr>
      <p:grpSpPr>
        <a:xfrm>
          <a:off y="0" x="0"/>
          <a:ext cy="0" cx="0"/>
          <a:chOff y="0" x="0"/>
          <a:chExt cy="0" cx="0"/>
        </a:xfrm>
      </p:grpSpPr>
      <p:sp>
        <p:nvSpPr>
          <p:cNvPr id="162" name="Shape 16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63" name="Shape 163"/>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7" name="Shape 167"/>
        <p:cNvGrpSpPr/>
        <p:nvPr/>
      </p:nvGrpSpPr>
      <p:grpSpPr>
        <a:xfrm>
          <a:off y="0" x="0"/>
          <a:ext cy="0" cx="0"/>
          <a:chOff y="0" x="0"/>
          <a:chExt cy="0" cx="0"/>
        </a:xfrm>
      </p:grpSpPr>
      <p:sp>
        <p:nvSpPr>
          <p:cNvPr id="168" name="Shape 16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69" name="Shape 169"/>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3" name="Shape 173"/>
        <p:cNvGrpSpPr/>
        <p:nvPr/>
      </p:nvGrpSpPr>
      <p:grpSpPr>
        <a:xfrm>
          <a:off y="0" x="0"/>
          <a:ext cy="0" cx="0"/>
          <a:chOff y="0" x="0"/>
          <a:chExt cy="0" cx="0"/>
        </a:xfrm>
      </p:grpSpPr>
      <p:sp>
        <p:nvSpPr>
          <p:cNvPr id="174" name="Shape 17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75" name="Shape 175"/>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0" name="Shape 180"/>
        <p:cNvGrpSpPr/>
        <p:nvPr/>
      </p:nvGrpSpPr>
      <p:grpSpPr>
        <a:xfrm>
          <a:off y="0" x="0"/>
          <a:ext cy="0" cx="0"/>
          <a:chOff y="0" x="0"/>
          <a:chExt cy="0" cx="0"/>
        </a:xfrm>
      </p:grpSpPr>
      <p:sp>
        <p:nvSpPr>
          <p:cNvPr id="181" name="Shape 18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82" name="Shape 182"/>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6" name="Shape 186"/>
        <p:cNvGrpSpPr/>
        <p:nvPr/>
      </p:nvGrpSpPr>
      <p:grpSpPr>
        <a:xfrm>
          <a:off y="0" x="0"/>
          <a:ext cy="0" cx="0"/>
          <a:chOff y="0" x="0"/>
          <a:chExt cy="0" cx="0"/>
        </a:xfrm>
      </p:grpSpPr>
      <p:sp>
        <p:nvSpPr>
          <p:cNvPr id="187" name="Shape 18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88" name="Shape 188"/>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2" name="Shape 192"/>
        <p:cNvGrpSpPr/>
        <p:nvPr/>
      </p:nvGrpSpPr>
      <p:grpSpPr>
        <a:xfrm>
          <a:off y="0" x="0"/>
          <a:ext cy="0" cx="0"/>
          <a:chOff y="0" x="0"/>
          <a:chExt cy="0" cx="0"/>
        </a:xfrm>
      </p:grpSpPr>
      <p:sp>
        <p:nvSpPr>
          <p:cNvPr id="193" name="Shape 19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94" name="Shape 194"/>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8" name="Shape 198"/>
        <p:cNvGrpSpPr/>
        <p:nvPr/>
      </p:nvGrpSpPr>
      <p:grpSpPr>
        <a:xfrm>
          <a:off y="0" x="0"/>
          <a:ext cy="0" cx="0"/>
          <a:chOff y="0" x="0"/>
          <a:chExt cy="0" cx="0"/>
        </a:xfrm>
      </p:grpSpPr>
      <p:sp>
        <p:nvSpPr>
          <p:cNvPr id="199" name="Shape 19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00" name="Shape 200"/>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6" name="Shape 206"/>
        <p:cNvGrpSpPr/>
        <p:nvPr/>
      </p:nvGrpSpPr>
      <p:grpSpPr>
        <a:xfrm>
          <a:off y="0" x="0"/>
          <a:ext cy="0" cx="0"/>
          <a:chOff y="0" x="0"/>
          <a:chExt cy="0" cx="0"/>
        </a:xfrm>
      </p:grpSpPr>
      <p:sp>
        <p:nvSpPr>
          <p:cNvPr id="207" name="Shape 20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08" name="Shape 20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 name="Shape 90"/>
        <p:cNvGrpSpPr/>
        <p:nvPr/>
      </p:nvGrpSpPr>
      <p:grpSpPr>
        <a:xfrm>
          <a:off y="0" x="0"/>
          <a:ext cy="0" cx="0"/>
          <a:chOff y="0" x="0"/>
          <a:chExt cy="0" cx="0"/>
        </a:xfrm>
      </p:grpSpPr>
      <p:sp>
        <p:nvSpPr>
          <p:cNvPr id="91" name="Shape 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92" name="Shape 92"/>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2" name="Shape 212"/>
        <p:cNvGrpSpPr/>
        <p:nvPr/>
      </p:nvGrpSpPr>
      <p:grpSpPr>
        <a:xfrm>
          <a:off y="0" x="0"/>
          <a:ext cy="0" cx="0"/>
          <a:chOff y="0" x="0"/>
          <a:chExt cy="0" cx="0"/>
        </a:xfrm>
      </p:grpSpPr>
      <p:sp>
        <p:nvSpPr>
          <p:cNvPr id="213" name="Shape 21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14" name="Shape 21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8" name="Shape 218"/>
        <p:cNvGrpSpPr/>
        <p:nvPr/>
      </p:nvGrpSpPr>
      <p:grpSpPr>
        <a:xfrm>
          <a:off y="0" x="0"/>
          <a:ext cy="0" cx="0"/>
          <a:chOff y="0" x="0"/>
          <a:chExt cy="0" cx="0"/>
        </a:xfrm>
      </p:grpSpPr>
      <p:sp>
        <p:nvSpPr>
          <p:cNvPr id="219" name="Shape 219"/>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20" name="Shape 220"/>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4" name="Shape 224"/>
        <p:cNvGrpSpPr/>
        <p:nvPr/>
      </p:nvGrpSpPr>
      <p:grpSpPr>
        <a:xfrm>
          <a:off y="0" x="0"/>
          <a:ext cy="0" cx="0"/>
          <a:chOff y="0" x="0"/>
          <a:chExt cy="0" cx="0"/>
        </a:xfrm>
      </p:grpSpPr>
      <p:sp>
        <p:nvSpPr>
          <p:cNvPr id="225" name="Shape 22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26" name="Shape 226"/>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0" name="Shape 230"/>
        <p:cNvGrpSpPr/>
        <p:nvPr/>
      </p:nvGrpSpPr>
      <p:grpSpPr>
        <a:xfrm>
          <a:off y="0" x="0"/>
          <a:ext cy="0" cx="0"/>
          <a:chOff y="0" x="0"/>
          <a:chExt cy="0" cx="0"/>
        </a:xfrm>
      </p:grpSpPr>
      <p:sp>
        <p:nvSpPr>
          <p:cNvPr id="231" name="Shape 231"/>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32" name="Shape 232"/>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6" name="Shape 236"/>
        <p:cNvGrpSpPr/>
        <p:nvPr/>
      </p:nvGrpSpPr>
      <p:grpSpPr>
        <a:xfrm>
          <a:off y="0" x="0"/>
          <a:ext cy="0" cx="0"/>
          <a:chOff y="0" x="0"/>
          <a:chExt cy="0" cx="0"/>
        </a:xfrm>
      </p:grpSpPr>
      <p:sp>
        <p:nvSpPr>
          <p:cNvPr id="237" name="Shape 237"/>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38" name="Shape 238"/>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1" name="Shape 241"/>
        <p:cNvGrpSpPr/>
        <p:nvPr/>
      </p:nvGrpSpPr>
      <p:grpSpPr>
        <a:xfrm>
          <a:off y="0" x="0"/>
          <a:ext cy="0" cx="0"/>
          <a:chOff y="0" x="0"/>
          <a:chExt cy="0" cx="0"/>
        </a:xfrm>
      </p:grpSpPr>
      <p:sp>
        <p:nvSpPr>
          <p:cNvPr id="242" name="Shape 24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43" name="Shape 2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7" name="Shape 247"/>
        <p:cNvGrpSpPr/>
        <p:nvPr/>
      </p:nvGrpSpPr>
      <p:grpSpPr>
        <a:xfrm>
          <a:off y="0" x="0"/>
          <a:ext cy="0" cx="0"/>
          <a:chOff y="0" x="0"/>
          <a:chExt cy="0" cx="0"/>
        </a:xfrm>
      </p:grpSpPr>
      <p:sp>
        <p:nvSpPr>
          <p:cNvPr id="248" name="Shape 24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49" name="Shape 249"/>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3" name="Shape 253"/>
        <p:cNvGrpSpPr/>
        <p:nvPr/>
      </p:nvGrpSpPr>
      <p:grpSpPr>
        <a:xfrm>
          <a:off y="0" x="0"/>
          <a:ext cy="0" cx="0"/>
          <a:chOff y="0" x="0"/>
          <a:chExt cy="0" cx="0"/>
        </a:xfrm>
      </p:grpSpPr>
      <p:sp>
        <p:nvSpPr>
          <p:cNvPr id="254" name="Shape 2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55" name="Shape 255"/>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9" name="Shape 259"/>
        <p:cNvGrpSpPr/>
        <p:nvPr/>
      </p:nvGrpSpPr>
      <p:grpSpPr>
        <a:xfrm>
          <a:off y="0" x="0"/>
          <a:ext cy="0" cx="0"/>
          <a:chOff y="0" x="0"/>
          <a:chExt cy="0" cx="0"/>
        </a:xfrm>
      </p:grpSpPr>
      <p:sp>
        <p:nvSpPr>
          <p:cNvPr id="260" name="Shape 26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61" name="Shape 261"/>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6" name="Shape 266"/>
        <p:cNvGrpSpPr/>
        <p:nvPr/>
      </p:nvGrpSpPr>
      <p:grpSpPr>
        <a:xfrm>
          <a:off y="0" x="0"/>
          <a:ext cy="0" cx="0"/>
          <a:chOff y="0" x="0"/>
          <a:chExt cy="0" cx="0"/>
        </a:xfrm>
      </p:grpSpPr>
      <p:sp>
        <p:nvSpPr>
          <p:cNvPr id="267" name="Shape 26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268" name="Shape 26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6" name="Shape 96"/>
        <p:cNvGrpSpPr/>
        <p:nvPr/>
      </p:nvGrpSpPr>
      <p:grpSpPr>
        <a:xfrm>
          <a:off y="0" x="0"/>
          <a:ext cy="0" cx="0"/>
          <a:chOff y="0" x="0"/>
          <a:chExt cy="0" cx="0"/>
        </a:xfrm>
      </p:grpSpPr>
      <p:sp>
        <p:nvSpPr>
          <p:cNvPr id="97" name="Shape 9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98" name="Shape 98"/>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2" name="Shape 272"/>
        <p:cNvGrpSpPr/>
        <p:nvPr/>
      </p:nvGrpSpPr>
      <p:grpSpPr>
        <a:xfrm>
          <a:off y="0" x="0"/>
          <a:ext cy="0" cx="0"/>
          <a:chOff y="0" x="0"/>
          <a:chExt cy="0" cx="0"/>
        </a:xfrm>
      </p:grpSpPr>
      <p:sp>
        <p:nvSpPr>
          <p:cNvPr id="273" name="Shape 273"/>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74" name="Shape 274"/>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9" name="Shape 279"/>
        <p:cNvGrpSpPr/>
        <p:nvPr/>
      </p:nvGrpSpPr>
      <p:grpSpPr>
        <a:xfrm>
          <a:off y="0" x="0"/>
          <a:ext cy="0" cx="0"/>
          <a:chOff y="0" x="0"/>
          <a:chExt cy="0" cx="0"/>
        </a:xfrm>
      </p:grpSpPr>
      <p:sp>
        <p:nvSpPr>
          <p:cNvPr id="280" name="Shape 280"/>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281" name="Shape 28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4" name="Shape 104"/>
        <p:cNvGrpSpPr/>
        <p:nvPr/>
      </p:nvGrpSpPr>
      <p:grpSpPr>
        <a:xfrm>
          <a:off y="0" x="0"/>
          <a:ext cy="0" cx="0"/>
          <a:chOff y="0" x="0"/>
          <a:chExt cy="0" cx="0"/>
        </a:xfrm>
      </p:grpSpPr>
      <p:sp>
        <p:nvSpPr>
          <p:cNvPr id="105" name="Shape 105"/>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06" name="Shape 10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4" name="Shape 114"/>
        <p:cNvGrpSpPr/>
        <p:nvPr/>
      </p:nvGrpSpPr>
      <p:grpSpPr>
        <a:xfrm>
          <a:off y="0" x="0"/>
          <a:ext cy="0" cx="0"/>
          <a:chOff y="0" x="0"/>
          <a:chExt cy="0" cx="0"/>
        </a:xfrm>
      </p:grpSpPr>
      <p:sp>
        <p:nvSpPr>
          <p:cNvPr id="115" name="Shape 11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16" name="Shape 116"/>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5" name="Shape 125"/>
        <p:cNvGrpSpPr/>
        <p:nvPr/>
      </p:nvGrpSpPr>
      <p:grpSpPr>
        <a:xfrm>
          <a:off y="0" x="0"/>
          <a:ext cy="0" cx="0"/>
          <a:chOff y="0" x="0"/>
          <a:chExt cy="0" cx="0"/>
        </a:xfrm>
      </p:grpSpPr>
      <p:sp>
        <p:nvSpPr>
          <p:cNvPr id="126" name="Shape 12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p:spPr>
      </p:sp>
      <p:sp>
        <p:nvSpPr>
          <p:cNvPr id="127" name="Shape 127"/>
          <p:cNvSpPr txBox="1"/>
          <p:nvPr>
            <p:ph idx="1" type="body"/>
          </p:nvPr>
        </p:nvSpPr>
        <p:spPr>
          <a:xfrm>
            <a:off y="4343400" x="685800"/>
            <a:ext cy="4114800" cx="5486399"/>
          </a:xfrm>
          <a:prstGeom prst="rect">
            <a:avLst/>
          </a:prstGeom>
        </p:spPr>
        <p:txBody>
          <a:bodyPr bIns="91425" rIns="91425" lIns="91425" tIns="91425" anchor="t" anchorCtr="0">
            <a:noAutofit/>
          </a:bodyPr>
          <a:lstStyl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1" name="Shape 131"/>
        <p:cNvGrpSpPr/>
        <p:nvPr/>
      </p:nvGrpSpPr>
      <p:grpSpPr>
        <a:xfrm>
          <a:off y="0" x="0"/>
          <a:ext cy="0" cx="0"/>
          <a:chOff y="0" x="0"/>
          <a:chExt cy="0" cx="0"/>
        </a:xfrm>
      </p:grpSpPr>
      <p:sp>
        <p:nvSpPr>
          <p:cNvPr id="132" name="Shape 132"/>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33" name="Shape 133"/>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7" name="Shape 137"/>
        <p:cNvGrpSpPr/>
        <p:nvPr/>
      </p:nvGrpSpPr>
      <p:grpSpPr>
        <a:xfrm>
          <a:off y="0" x="0"/>
          <a:ext cy="0" cx="0"/>
          <a:chOff y="0" x="0"/>
          <a:chExt cy="0" cx="0"/>
        </a:xfrm>
      </p:grpSpPr>
      <p:sp>
        <p:nvSpPr>
          <p:cNvPr id="138" name="Shape 138"/>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39" name="Shape 139"/>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3" name="Shape 143"/>
        <p:cNvGrpSpPr/>
        <p:nvPr/>
      </p:nvGrpSpPr>
      <p:grpSpPr>
        <a:xfrm>
          <a:off y="0" x="0"/>
          <a:ext cy="0" cx="0"/>
          <a:chOff y="0" x="0"/>
          <a:chExt cy="0" cx="0"/>
        </a:xfrm>
      </p:grpSpPr>
      <p:sp>
        <p:nvSpPr>
          <p:cNvPr id="144" name="Shape 144"/>
          <p:cNvSpPr txBox="1"/>
          <p:nvPr>
            <p:ph idx="1" type="body"/>
          </p:nvPr>
        </p:nvSpPr>
        <p:spPr>
          <a:xfrm>
            <a:off y="4343400" x="685800"/>
            <a:ext cy="4114800" cx="5486399"/>
          </a:xfrm>
          <a:prstGeom prst="rect">
            <a:avLst/>
          </a:prstGeom>
        </p:spPr>
        <p:txBody>
          <a:bodyPr bIns="91425" rIns="91425" lIns="91425" tIns="91425" anchor="ctr" anchorCtr="0">
            <a:noAutofit/>
          </a:bodyPr>
          <a:lstStyle/>
          <a:p/>
        </p:txBody>
      </p:sp>
      <p:sp>
        <p:nvSpPr>
          <p:cNvPr id="145" name="Shape 145"/>
          <p:cNvSpPr/>
          <p:nvPr>
            <p:ph idx="2" type="sldImg"/>
          </p:nvPr>
        </p:nvSpPr>
        <p:spPr>
          <a:xfrm>
            <a:off y="685800" x="1143225"/>
            <a:ext cy="3429000" cx="4572225"/>
          </a:xfrm>
          <a:custGeom>
            <a:pathLst>
              <a:path w="120000" extrusionOk="0" h="120000">
                <a:moveTo>
                  <a:pt y="0" x="0"/>
                </a:moveTo>
                <a:lnTo>
                  <a:pt y="0" x="120000"/>
                </a:lnTo>
                <a:lnTo>
                  <a:pt y="120000" x="120000"/>
                </a:lnTo>
                <a:lnTo>
                  <a:pt y="120000" x="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0" name="Shape 10"/>
        <p:cNvGrpSpPr/>
        <p:nvPr/>
      </p:nvGrpSpPr>
      <p:grpSpPr>
        <a:xfrm>
          <a:off y="0" x="0"/>
          <a:ext cy="0" cx="0"/>
          <a:chOff y="0" x="0"/>
          <a:chExt cy="0" cx="0"/>
        </a:xfrm>
      </p:grpSpPr>
      <p:sp>
        <p:nvSpPr>
          <p:cNvPr id="11" name="Shape 11"/>
          <p:cNvSpPr txBox="1"/>
          <p:nvPr>
            <p:ph type="ctrTitle"/>
          </p:nvPr>
        </p:nvSpPr>
        <p:spPr>
          <a:xfrm>
            <a:off y="2130425" x="685800"/>
            <a:ext cy="1470000" cx="7772400"/>
          </a:xfrm>
          <a:prstGeom prst="rect">
            <a:avLst/>
          </a:prstGeom>
          <a:noFill/>
          <a:ln>
            <a:noFill/>
          </a:ln>
        </p:spPr>
        <p:txBody>
          <a:bodyPr bIns="91425" rIns="91425" lIns="91425" tIns="91425" anchor="ctr" anchorCtr="0"/>
          <a:lstStyle>
            <a:lvl1pPr algn="ctr" rtl="0" marR="0" indent="0" marL="0">
              <a:spcBef>
                <a:spcPts val="0"/>
              </a:spcBef>
              <a:buClr>
                <a:schemeClr val="dk1"/>
              </a:buClr>
              <a:buFont typeface="Calibri"/>
              <a:buNone/>
              <a:defRPr strike="noStrike" u="none" b="0" cap="none" baseline="0" sz="4400" i="0">
                <a:solidFill>
                  <a:schemeClr val="dk1"/>
                </a:solidFill>
                <a:latin typeface="Calibri"/>
                <a:ea typeface="Calibri"/>
                <a:cs typeface="Calibri"/>
                <a:sym typeface="Calibri"/>
              </a:defRPr>
            </a:lvl1pPr>
            <a:lvl2pPr algn="l" rtl="0" marR="0" indent="0" marL="0">
              <a:defRPr/>
            </a:lvl2pPr>
            <a:lvl3pPr algn="l" rtl="0" marR="0" indent="0" marL="0">
              <a:defRPr/>
            </a:lvl3pPr>
            <a:lvl4pPr algn="l" rtl="0" marR="0" indent="0" marL="0">
              <a:defRPr/>
            </a:lvl4pPr>
            <a:lvl5pPr algn="l" rtl="0" marR="0" indent="0" marL="0">
              <a:defRPr/>
            </a:lvl5pPr>
            <a:lvl6pPr algn="l" rtl="0" marR="0" indent="0" marL="0">
              <a:defRPr/>
            </a:lvl6pPr>
            <a:lvl7pPr algn="l" rtl="0" marR="0" indent="0" marL="0">
              <a:defRPr/>
            </a:lvl7pPr>
            <a:lvl8pPr algn="l" rtl="0" marR="0" indent="0" marL="0">
              <a:defRPr/>
            </a:lvl8pPr>
            <a:lvl9pPr algn="l" rtl="0" marR="0" indent="0" marL="0">
              <a:defRPr/>
            </a:lvl9pPr>
          </a:lstStyle>
          <a:p/>
        </p:txBody>
      </p:sp>
      <p:sp>
        <p:nvSpPr>
          <p:cNvPr id="12" name="Shape 12"/>
          <p:cNvSpPr txBox="1"/>
          <p:nvPr>
            <p:ph idx="1" type="subTitle"/>
          </p:nvPr>
        </p:nvSpPr>
        <p:spPr>
          <a:xfrm>
            <a:off y="3886200" x="1371600"/>
            <a:ext cy="1752600" cx="6400799"/>
          </a:xfrm>
          <a:prstGeom prst="rect">
            <a:avLst/>
          </a:prstGeom>
          <a:noFill/>
          <a:ln>
            <a:noFill/>
          </a:ln>
        </p:spPr>
        <p:txBody>
          <a:bodyPr bIns="91425" rIns="91425" lIns="91425" tIns="91425" anchor="t" anchorCtr="0"/>
          <a:lstStyle>
            <a:lvl1pPr algn="ctr" rtl="0" marR="0" indent="0" marL="0">
              <a:spcBef>
                <a:spcPts val="640"/>
              </a:spcBef>
              <a:buClr>
                <a:srgbClr val="888888"/>
              </a:buClr>
              <a:buFont typeface="Calibri"/>
              <a:buNone/>
              <a:defRPr strike="noStrike" u="none" b="0" cap="none" baseline="0" sz="3200" i="0">
                <a:solidFill>
                  <a:srgbClr val="888888"/>
                </a:solidFill>
                <a:latin typeface="Calibri"/>
                <a:ea typeface="Calibri"/>
                <a:cs typeface="Calibri"/>
                <a:sym typeface="Calibri"/>
              </a:defRPr>
            </a:lvl1pPr>
            <a:lvl2pPr algn="ctr" rtl="0" marR="0" indent="0" marL="457200">
              <a:spcBef>
                <a:spcPts val="560"/>
              </a:spcBef>
              <a:buClr>
                <a:srgbClr val="888888"/>
              </a:buClr>
              <a:buFont typeface="Calibri"/>
              <a:buNone/>
              <a:defRPr strike="noStrike" u="none" b="0" cap="none" baseline="0" sz="2800" i="0">
                <a:solidFill>
                  <a:srgbClr val="888888"/>
                </a:solidFill>
                <a:latin typeface="Calibri"/>
                <a:ea typeface="Calibri"/>
                <a:cs typeface="Calibri"/>
                <a:sym typeface="Calibri"/>
              </a:defRPr>
            </a:lvl2pPr>
            <a:lvl3pPr algn="ctr" rtl="0" marR="0" indent="0" marL="914400">
              <a:spcBef>
                <a:spcPts val="480"/>
              </a:spcBef>
              <a:buClr>
                <a:srgbClr val="888888"/>
              </a:buClr>
              <a:buFont typeface="Calibri"/>
              <a:buNone/>
              <a:defRPr strike="noStrike" u="none" b="0" cap="none" baseline="0" sz="2400" i="0">
                <a:solidFill>
                  <a:srgbClr val="888888"/>
                </a:solidFill>
                <a:latin typeface="Calibri"/>
                <a:ea typeface="Calibri"/>
                <a:cs typeface="Calibri"/>
                <a:sym typeface="Calibri"/>
              </a:defRPr>
            </a:lvl3pPr>
            <a:lvl4pPr algn="ctr" rtl="0" marR="0" indent="0" marL="1371600">
              <a:spcBef>
                <a:spcPts val="400"/>
              </a:spcBef>
              <a:buClr>
                <a:srgbClr val="888888"/>
              </a:buClr>
              <a:buFont typeface="Calibri"/>
              <a:buNone/>
              <a:defRPr strike="noStrike" u="none" b="0" cap="none" baseline="0" sz="2000" i="0">
                <a:solidFill>
                  <a:srgbClr val="888888"/>
                </a:solidFill>
                <a:latin typeface="Calibri"/>
                <a:ea typeface="Calibri"/>
                <a:cs typeface="Calibri"/>
                <a:sym typeface="Calibri"/>
              </a:defRPr>
            </a:lvl4pPr>
            <a:lvl5pPr algn="ctr" rtl="0" marR="0" indent="0" marL="1828800">
              <a:spcBef>
                <a:spcPts val="400"/>
              </a:spcBef>
              <a:buClr>
                <a:srgbClr val="888888"/>
              </a:buClr>
              <a:buFont typeface="Calibri"/>
              <a:buNone/>
              <a:defRPr strike="noStrike" u="none" b="0" cap="none" baseline="0" sz="2000" i="0">
                <a:solidFill>
                  <a:srgbClr val="888888"/>
                </a:solidFill>
                <a:latin typeface="Calibri"/>
                <a:ea typeface="Calibri"/>
                <a:cs typeface="Calibri"/>
                <a:sym typeface="Calibri"/>
              </a:defRPr>
            </a:lvl5pPr>
            <a:lvl6pPr algn="ctr" rtl="0" marR="0" indent="0" marL="2286000">
              <a:spcBef>
                <a:spcPts val="400"/>
              </a:spcBef>
              <a:buClr>
                <a:srgbClr val="888888"/>
              </a:buClr>
              <a:buFont typeface="Calibri"/>
              <a:buNone/>
              <a:defRPr strike="noStrike" u="none" b="0" cap="none" baseline="0" sz="2000" i="0">
                <a:solidFill>
                  <a:srgbClr val="888888"/>
                </a:solidFill>
                <a:latin typeface="Calibri"/>
                <a:ea typeface="Calibri"/>
                <a:cs typeface="Calibri"/>
                <a:sym typeface="Calibri"/>
              </a:defRPr>
            </a:lvl6pPr>
            <a:lvl7pPr algn="ctr" rtl="0" marR="0" indent="0" marL="2743200">
              <a:spcBef>
                <a:spcPts val="400"/>
              </a:spcBef>
              <a:buClr>
                <a:srgbClr val="888888"/>
              </a:buClr>
              <a:buFont typeface="Calibri"/>
              <a:buNone/>
              <a:defRPr strike="noStrike" u="none" b="0" cap="none" baseline="0" sz="2000" i="0">
                <a:solidFill>
                  <a:srgbClr val="888888"/>
                </a:solidFill>
                <a:latin typeface="Calibri"/>
                <a:ea typeface="Calibri"/>
                <a:cs typeface="Calibri"/>
                <a:sym typeface="Calibri"/>
              </a:defRPr>
            </a:lvl7pPr>
            <a:lvl8pPr algn="ctr" rtl="0" marR="0" indent="0" marL="3200400">
              <a:spcBef>
                <a:spcPts val="400"/>
              </a:spcBef>
              <a:buClr>
                <a:srgbClr val="888888"/>
              </a:buClr>
              <a:buFont typeface="Calibri"/>
              <a:buNone/>
              <a:defRPr strike="noStrike" u="none" b="0" cap="none" baseline="0" sz="2000" i="0">
                <a:solidFill>
                  <a:srgbClr val="888888"/>
                </a:solidFill>
                <a:latin typeface="Calibri"/>
                <a:ea typeface="Calibri"/>
                <a:cs typeface="Calibri"/>
                <a:sym typeface="Calibri"/>
              </a:defRPr>
            </a:lvl8pPr>
            <a:lvl9pPr algn="ctr" rtl="0" marR="0" indent="0" marL="3657600">
              <a:spcBef>
                <a:spcPts val="400"/>
              </a:spcBef>
              <a:buClr>
                <a:srgbClr val="888888"/>
              </a:buClr>
              <a:buFont typeface="Calibri"/>
              <a:buNone/>
              <a:defRPr strike="noStrike" u="none" b="0" cap="none" baseline="0" sz="2000" i="0">
                <a:solidFill>
                  <a:srgbClr val="888888"/>
                </a:solidFill>
                <a:latin typeface="Calibri"/>
                <a:ea typeface="Calibri"/>
                <a:cs typeface="Calibri"/>
                <a:sym typeface="Calibri"/>
              </a:defRPr>
            </a:lvl9pPr>
          </a:lstStyle>
          <a:p/>
        </p:txBody>
      </p:sp>
      <p:sp>
        <p:nvSpPr>
          <p:cNvPr id="13" name="Shape 13"/>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14" name="Shape 14"/>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15" name="Shape 15"/>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67" name="Shape 67"/>
        <p:cNvGrpSpPr/>
        <p:nvPr/>
      </p:nvGrpSpPr>
      <p:grpSpPr>
        <a:xfrm>
          <a:off y="0" x="0"/>
          <a:ext cy="0" cx="0"/>
          <a:chOff y="0" x="0"/>
          <a:chExt cy="0" cx="0"/>
        </a:xfrm>
      </p:grpSpPr>
      <p:sp>
        <p:nvSpPr>
          <p:cNvPr id="68" name="Shape 68"/>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69" name="Shape 69"/>
          <p:cNvSpPr txBox="1"/>
          <p:nvPr>
            <p:ph idx="1" type="body"/>
          </p:nvPr>
        </p:nvSpPr>
        <p:spPr>
          <a:xfrm rot="5400000">
            <a:off y="-251550" x="2308949"/>
            <a:ext cy="8229600" cx="4526100"/>
          </a:xfrm>
          <a:prstGeom prst="rect">
            <a:avLst/>
          </a:prstGeom>
          <a:noFill/>
          <a:ln>
            <a:noFill/>
          </a:ln>
        </p:spPr>
        <p:txBody>
          <a:bodyPr bIns="91425" rIns="91425" lIns="91425" tIns="91425" anchor="t" anchorCtr="0"/>
          <a:lstStyle>
            <a:lvl1pPr algn="l" rtl="0" indent="-139700" marL="342900">
              <a:spcBef>
                <a:spcPts val="640"/>
              </a:spcBef>
              <a:buClr>
                <a:schemeClr val="dk1"/>
              </a:buClr>
              <a:buFont typeface="Calibri"/>
              <a:buChar char="•"/>
              <a:defRPr sz="3200">
                <a:solidFill>
                  <a:schemeClr val="dk1"/>
                </a:solidFill>
                <a:latin typeface="Calibri"/>
                <a:ea typeface="Calibri"/>
                <a:cs typeface="Calibri"/>
                <a:sym typeface="Calibri"/>
              </a:defRPr>
            </a:lvl1pPr>
            <a:lvl2pPr algn="l" rtl="0" indent="-107950" marL="742950">
              <a:spcBef>
                <a:spcPts val="560"/>
              </a:spcBef>
              <a:buClr>
                <a:schemeClr val="dk1"/>
              </a:buClr>
              <a:buFont typeface="Calibri"/>
              <a:buChar char="–"/>
              <a:defRPr sz="2800">
                <a:solidFill>
                  <a:schemeClr val="dk1"/>
                </a:solidFill>
                <a:latin typeface="Calibri"/>
                <a:ea typeface="Calibri"/>
                <a:cs typeface="Calibri"/>
                <a:sym typeface="Calibri"/>
              </a:defRPr>
            </a:lvl2pPr>
            <a:lvl3pPr algn="l" rtl="0" indent="-76200" marL="1143000">
              <a:spcBef>
                <a:spcPts val="480"/>
              </a:spcBef>
              <a:buClr>
                <a:schemeClr val="dk1"/>
              </a:buClr>
              <a:buFont typeface="Calibri"/>
              <a:buChar char="•"/>
              <a:defRPr sz="2400">
                <a:solidFill>
                  <a:schemeClr val="dk1"/>
                </a:solidFill>
                <a:latin typeface="Calibri"/>
                <a:ea typeface="Calibri"/>
                <a:cs typeface="Calibri"/>
                <a:sym typeface="Calibri"/>
              </a:defRPr>
            </a:lvl3pPr>
            <a:lvl4pPr algn="l" rtl="0" indent="-101600" marL="1600200">
              <a:spcBef>
                <a:spcPts val="400"/>
              </a:spcBef>
              <a:buClr>
                <a:schemeClr val="dk1"/>
              </a:buClr>
              <a:buFont typeface="Calibri"/>
              <a:buChar char="–"/>
              <a:defRPr sz="2000">
                <a:solidFill>
                  <a:schemeClr val="dk1"/>
                </a:solidFill>
                <a:latin typeface="Calibri"/>
                <a:ea typeface="Calibri"/>
                <a:cs typeface="Calibri"/>
                <a:sym typeface="Calibri"/>
              </a:defRPr>
            </a:lvl4pPr>
            <a:lvl5pPr algn="l" rtl="0" indent="-101600" marL="2057400">
              <a:spcBef>
                <a:spcPts val="400"/>
              </a:spcBef>
              <a:buClr>
                <a:schemeClr val="dk1"/>
              </a:buClr>
              <a:buFont typeface="Calibri"/>
              <a:buChar char="»"/>
              <a:defRPr sz="2000">
                <a:solidFill>
                  <a:schemeClr val="dk1"/>
                </a:solidFill>
                <a:latin typeface="Calibri"/>
                <a:ea typeface="Calibri"/>
                <a:cs typeface="Calibri"/>
                <a:sym typeface="Calibri"/>
              </a:defRPr>
            </a:lvl5pPr>
            <a:lvl6pPr algn="l" rtl="0" indent="-101600" marL="2514600">
              <a:spcBef>
                <a:spcPts val="400"/>
              </a:spcBef>
              <a:buClr>
                <a:schemeClr val="dk1"/>
              </a:buClr>
              <a:buFont typeface="Calibri"/>
              <a:buChar char="•"/>
              <a:defRPr sz="2000">
                <a:solidFill>
                  <a:schemeClr val="dk1"/>
                </a:solidFill>
                <a:latin typeface="Calibri"/>
                <a:ea typeface="Calibri"/>
                <a:cs typeface="Calibri"/>
                <a:sym typeface="Calibri"/>
              </a:defRPr>
            </a:lvl6pPr>
            <a:lvl7pPr algn="l" rtl="0" indent="-101600" marL="2971800">
              <a:spcBef>
                <a:spcPts val="400"/>
              </a:spcBef>
              <a:buClr>
                <a:schemeClr val="dk1"/>
              </a:buClr>
              <a:buFont typeface="Calibri"/>
              <a:buChar char="•"/>
              <a:defRPr sz="2000">
                <a:solidFill>
                  <a:schemeClr val="dk1"/>
                </a:solidFill>
                <a:latin typeface="Calibri"/>
                <a:ea typeface="Calibri"/>
                <a:cs typeface="Calibri"/>
                <a:sym typeface="Calibri"/>
              </a:defRPr>
            </a:lvl7pPr>
            <a:lvl8pPr algn="l" rtl="0" indent="-101600" marL="3429000">
              <a:spcBef>
                <a:spcPts val="400"/>
              </a:spcBef>
              <a:buClr>
                <a:schemeClr val="dk1"/>
              </a:buClr>
              <a:buFont typeface="Calibri"/>
              <a:buChar char="•"/>
              <a:defRPr sz="2000">
                <a:solidFill>
                  <a:schemeClr val="dk1"/>
                </a:solidFill>
                <a:latin typeface="Calibri"/>
                <a:ea typeface="Calibri"/>
                <a:cs typeface="Calibri"/>
                <a:sym typeface="Calibri"/>
              </a:defRPr>
            </a:lvl8pPr>
            <a:lvl9pPr algn="l" rtl="0" indent="-101600" marL="3886200">
              <a:spcBef>
                <a:spcPts val="400"/>
              </a:spcBef>
              <a:buClr>
                <a:schemeClr val="dk1"/>
              </a:buClr>
              <a:buFont typeface="Calibri"/>
              <a:buChar char="•"/>
              <a:defRPr sz="2000">
                <a:solidFill>
                  <a:schemeClr val="dk1"/>
                </a:solidFill>
                <a:latin typeface="Calibri"/>
                <a:ea typeface="Calibri"/>
                <a:cs typeface="Calibri"/>
                <a:sym typeface="Calibri"/>
              </a:defRPr>
            </a:lvl9pPr>
          </a:lstStyle>
          <a:p/>
        </p:txBody>
      </p:sp>
      <p:sp>
        <p:nvSpPr>
          <p:cNvPr id="70" name="Shape 70"/>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71" name="Shape 71"/>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72" name="Shape 72"/>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3" name="Shape 73"/>
        <p:cNvGrpSpPr/>
        <p:nvPr/>
      </p:nvGrpSpPr>
      <p:grpSpPr>
        <a:xfrm>
          <a:off y="0" x="0"/>
          <a:ext cy="0" cx="0"/>
          <a:chOff y="0" x="0"/>
          <a:chExt cy="0" cx="0"/>
        </a:xfrm>
      </p:grpSpPr>
      <p:sp>
        <p:nvSpPr>
          <p:cNvPr id="74" name="Shape 74"/>
          <p:cNvSpPr txBox="1"/>
          <p:nvPr>
            <p:ph type="title"/>
          </p:nvPr>
        </p:nvSpPr>
        <p:spPr>
          <a:xfrm rot="5400000">
            <a:off y="2171687" x="4732349"/>
            <a:ext cy="2057400" cx="58515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75" name="Shape 75"/>
          <p:cNvSpPr txBox="1"/>
          <p:nvPr>
            <p:ph idx="1" type="body"/>
          </p:nvPr>
        </p:nvSpPr>
        <p:spPr>
          <a:xfrm rot="5400000">
            <a:off y="190488" x="541350"/>
            <a:ext cy="6019799" cx="5851500"/>
          </a:xfrm>
          <a:prstGeom prst="rect">
            <a:avLst/>
          </a:prstGeom>
          <a:noFill/>
          <a:ln>
            <a:noFill/>
          </a:ln>
        </p:spPr>
        <p:txBody>
          <a:bodyPr bIns="91425" rIns="91425" lIns="91425" tIns="91425" anchor="t" anchorCtr="0"/>
          <a:lstStyle>
            <a:lvl1pPr algn="l" rtl="0" indent="-139700" marL="342900">
              <a:spcBef>
                <a:spcPts val="640"/>
              </a:spcBef>
              <a:buClr>
                <a:schemeClr val="dk1"/>
              </a:buClr>
              <a:buFont typeface="Calibri"/>
              <a:buChar char="•"/>
              <a:defRPr sz="3200">
                <a:solidFill>
                  <a:schemeClr val="dk1"/>
                </a:solidFill>
                <a:latin typeface="Calibri"/>
                <a:ea typeface="Calibri"/>
                <a:cs typeface="Calibri"/>
                <a:sym typeface="Calibri"/>
              </a:defRPr>
            </a:lvl1pPr>
            <a:lvl2pPr algn="l" rtl="0" indent="-107950" marL="742950">
              <a:spcBef>
                <a:spcPts val="560"/>
              </a:spcBef>
              <a:buClr>
                <a:schemeClr val="dk1"/>
              </a:buClr>
              <a:buFont typeface="Calibri"/>
              <a:buChar char="–"/>
              <a:defRPr sz="2800">
                <a:solidFill>
                  <a:schemeClr val="dk1"/>
                </a:solidFill>
                <a:latin typeface="Calibri"/>
                <a:ea typeface="Calibri"/>
                <a:cs typeface="Calibri"/>
                <a:sym typeface="Calibri"/>
              </a:defRPr>
            </a:lvl2pPr>
            <a:lvl3pPr algn="l" rtl="0" indent="-76200" marL="1143000">
              <a:spcBef>
                <a:spcPts val="480"/>
              </a:spcBef>
              <a:buClr>
                <a:schemeClr val="dk1"/>
              </a:buClr>
              <a:buFont typeface="Calibri"/>
              <a:buChar char="•"/>
              <a:defRPr sz="2400">
                <a:solidFill>
                  <a:schemeClr val="dk1"/>
                </a:solidFill>
                <a:latin typeface="Calibri"/>
                <a:ea typeface="Calibri"/>
                <a:cs typeface="Calibri"/>
                <a:sym typeface="Calibri"/>
              </a:defRPr>
            </a:lvl3pPr>
            <a:lvl4pPr algn="l" rtl="0" indent="-101600" marL="1600200">
              <a:spcBef>
                <a:spcPts val="400"/>
              </a:spcBef>
              <a:buClr>
                <a:schemeClr val="dk1"/>
              </a:buClr>
              <a:buFont typeface="Calibri"/>
              <a:buChar char="–"/>
              <a:defRPr sz="2000">
                <a:solidFill>
                  <a:schemeClr val="dk1"/>
                </a:solidFill>
                <a:latin typeface="Calibri"/>
                <a:ea typeface="Calibri"/>
                <a:cs typeface="Calibri"/>
                <a:sym typeface="Calibri"/>
              </a:defRPr>
            </a:lvl4pPr>
            <a:lvl5pPr algn="l" rtl="0" indent="-101600" marL="2057400">
              <a:spcBef>
                <a:spcPts val="400"/>
              </a:spcBef>
              <a:buClr>
                <a:schemeClr val="dk1"/>
              </a:buClr>
              <a:buFont typeface="Calibri"/>
              <a:buChar char="»"/>
              <a:defRPr sz="2000">
                <a:solidFill>
                  <a:schemeClr val="dk1"/>
                </a:solidFill>
                <a:latin typeface="Calibri"/>
                <a:ea typeface="Calibri"/>
                <a:cs typeface="Calibri"/>
                <a:sym typeface="Calibri"/>
              </a:defRPr>
            </a:lvl5pPr>
            <a:lvl6pPr algn="l" rtl="0" indent="-101600" marL="2514600">
              <a:spcBef>
                <a:spcPts val="400"/>
              </a:spcBef>
              <a:buClr>
                <a:schemeClr val="dk1"/>
              </a:buClr>
              <a:buFont typeface="Calibri"/>
              <a:buChar char="•"/>
              <a:defRPr sz="2000">
                <a:solidFill>
                  <a:schemeClr val="dk1"/>
                </a:solidFill>
                <a:latin typeface="Calibri"/>
                <a:ea typeface="Calibri"/>
                <a:cs typeface="Calibri"/>
                <a:sym typeface="Calibri"/>
              </a:defRPr>
            </a:lvl6pPr>
            <a:lvl7pPr algn="l" rtl="0" indent="-101600" marL="2971800">
              <a:spcBef>
                <a:spcPts val="400"/>
              </a:spcBef>
              <a:buClr>
                <a:schemeClr val="dk1"/>
              </a:buClr>
              <a:buFont typeface="Calibri"/>
              <a:buChar char="•"/>
              <a:defRPr sz="2000">
                <a:solidFill>
                  <a:schemeClr val="dk1"/>
                </a:solidFill>
                <a:latin typeface="Calibri"/>
                <a:ea typeface="Calibri"/>
                <a:cs typeface="Calibri"/>
                <a:sym typeface="Calibri"/>
              </a:defRPr>
            </a:lvl7pPr>
            <a:lvl8pPr algn="l" rtl="0" indent="-101600" marL="3429000">
              <a:spcBef>
                <a:spcPts val="400"/>
              </a:spcBef>
              <a:buClr>
                <a:schemeClr val="dk1"/>
              </a:buClr>
              <a:buFont typeface="Calibri"/>
              <a:buChar char="•"/>
              <a:defRPr sz="2000">
                <a:solidFill>
                  <a:schemeClr val="dk1"/>
                </a:solidFill>
                <a:latin typeface="Calibri"/>
                <a:ea typeface="Calibri"/>
                <a:cs typeface="Calibri"/>
                <a:sym typeface="Calibri"/>
              </a:defRPr>
            </a:lvl8pPr>
            <a:lvl9pPr algn="l" rtl="0" indent="-101600" marL="3886200">
              <a:spcBef>
                <a:spcPts val="400"/>
              </a:spcBef>
              <a:buClr>
                <a:schemeClr val="dk1"/>
              </a:buClr>
              <a:buFont typeface="Calibri"/>
              <a:buChar char="•"/>
              <a:defRPr sz="2000">
                <a:solidFill>
                  <a:schemeClr val="dk1"/>
                </a:solidFill>
                <a:latin typeface="Calibri"/>
                <a:ea typeface="Calibri"/>
                <a:cs typeface="Calibri"/>
                <a:sym typeface="Calibri"/>
              </a:defRPr>
            </a:lvl9pPr>
          </a:lstStyle>
          <a:p/>
        </p:txBody>
      </p:sp>
      <p:sp>
        <p:nvSpPr>
          <p:cNvPr id="76" name="Shape 76"/>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77" name="Shape 77"/>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78" name="Shape 78"/>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6" name="Shape 16"/>
        <p:cNvGrpSpPr/>
        <p:nvPr/>
      </p:nvGrpSpPr>
      <p:grpSpPr>
        <a:xfrm>
          <a:off y="0" x="0"/>
          <a:ext cy="0" cx="0"/>
          <a:chOff y="0" x="0"/>
          <a:chExt cy="0" cx="0"/>
        </a:xfrm>
      </p:grpSpPr>
      <p:sp>
        <p:nvSpPr>
          <p:cNvPr id="17" name="Shape 17"/>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18" name="Shape 18"/>
          <p:cNvSpPr txBox="1"/>
          <p:nvPr>
            <p:ph idx="1" type="body"/>
          </p:nvPr>
        </p:nvSpPr>
        <p:spPr>
          <a:xfrm>
            <a:off y="1600200" x="457200"/>
            <a:ext cy="4526100" cx="8229600"/>
          </a:xfrm>
          <a:prstGeom prst="rect">
            <a:avLst/>
          </a:prstGeom>
          <a:noFill/>
          <a:ln>
            <a:noFill/>
          </a:ln>
        </p:spPr>
        <p:txBody>
          <a:bodyPr bIns="91425" rIns="91425" lIns="91425" tIns="91425" anchor="t" anchorCtr="0"/>
          <a:lstStyle>
            <a:lvl1pPr algn="l" rtl="0" indent="-139700" marL="342900">
              <a:spcBef>
                <a:spcPts val="640"/>
              </a:spcBef>
              <a:buClr>
                <a:schemeClr val="dk1"/>
              </a:buClr>
              <a:buFont typeface="Calibri"/>
              <a:buChar char="•"/>
              <a:defRPr sz="3200">
                <a:solidFill>
                  <a:schemeClr val="dk1"/>
                </a:solidFill>
                <a:latin typeface="Calibri"/>
                <a:ea typeface="Calibri"/>
                <a:cs typeface="Calibri"/>
                <a:sym typeface="Calibri"/>
              </a:defRPr>
            </a:lvl1pPr>
            <a:lvl2pPr algn="l" rtl="0" indent="-107950" marL="742950">
              <a:spcBef>
                <a:spcPts val="560"/>
              </a:spcBef>
              <a:buClr>
                <a:schemeClr val="dk1"/>
              </a:buClr>
              <a:buFont typeface="Calibri"/>
              <a:buChar char="–"/>
              <a:defRPr sz="2800">
                <a:solidFill>
                  <a:schemeClr val="dk1"/>
                </a:solidFill>
                <a:latin typeface="Calibri"/>
                <a:ea typeface="Calibri"/>
                <a:cs typeface="Calibri"/>
                <a:sym typeface="Calibri"/>
              </a:defRPr>
            </a:lvl2pPr>
            <a:lvl3pPr algn="l" rtl="0" indent="-76200" marL="1143000">
              <a:spcBef>
                <a:spcPts val="480"/>
              </a:spcBef>
              <a:buClr>
                <a:schemeClr val="dk1"/>
              </a:buClr>
              <a:buFont typeface="Calibri"/>
              <a:buChar char="•"/>
              <a:defRPr sz="2400">
                <a:solidFill>
                  <a:schemeClr val="dk1"/>
                </a:solidFill>
                <a:latin typeface="Calibri"/>
                <a:ea typeface="Calibri"/>
                <a:cs typeface="Calibri"/>
                <a:sym typeface="Calibri"/>
              </a:defRPr>
            </a:lvl3pPr>
            <a:lvl4pPr algn="l" rtl="0" indent="-101600" marL="1600200">
              <a:spcBef>
                <a:spcPts val="400"/>
              </a:spcBef>
              <a:buClr>
                <a:schemeClr val="dk1"/>
              </a:buClr>
              <a:buFont typeface="Calibri"/>
              <a:buChar char="–"/>
              <a:defRPr sz="2000">
                <a:solidFill>
                  <a:schemeClr val="dk1"/>
                </a:solidFill>
                <a:latin typeface="Calibri"/>
                <a:ea typeface="Calibri"/>
                <a:cs typeface="Calibri"/>
                <a:sym typeface="Calibri"/>
              </a:defRPr>
            </a:lvl4pPr>
            <a:lvl5pPr algn="l" rtl="0" indent="-101600" marL="2057400">
              <a:spcBef>
                <a:spcPts val="400"/>
              </a:spcBef>
              <a:buClr>
                <a:schemeClr val="dk1"/>
              </a:buClr>
              <a:buFont typeface="Calibri"/>
              <a:buChar char="»"/>
              <a:defRPr sz="2000">
                <a:solidFill>
                  <a:schemeClr val="dk1"/>
                </a:solidFill>
                <a:latin typeface="Calibri"/>
                <a:ea typeface="Calibri"/>
                <a:cs typeface="Calibri"/>
                <a:sym typeface="Calibri"/>
              </a:defRPr>
            </a:lvl5pPr>
            <a:lvl6pPr algn="l" rtl="0" indent="-101600" marL="2514600">
              <a:spcBef>
                <a:spcPts val="400"/>
              </a:spcBef>
              <a:buClr>
                <a:schemeClr val="dk1"/>
              </a:buClr>
              <a:buFont typeface="Calibri"/>
              <a:buChar char="•"/>
              <a:defRPr sz="2000">
                <a:solidFill>
                  <a:schemeClr val="dk1"/>
                </a:solidFill>
                <a:latin typeface="Calibri"/>
                <a:ea typeface="Calibri"/>
                <a:cs typeface="Calibri"/>
                <a:sym typeface="Calibri"/>
              </a:defRPr>
            </a:lvl6pPr>
            <a:lvl7pPr algn="l" rtl="0" indent="-101600" marL="2971800">
              <a:spcBef>
                <a:spcPts val="400"/>
              </a:spcBef>
              <a:buClr>
                <a:schemeClr val="dk1"/>
              </a:buClr>
              <a:buFont typeface="Calibri"/>
              <a:buChar char="•"/>
              <a:defRPr sz="2000">
                <a:solidFill>
                  <a:schemeClr val="dk1"/>
                </a:solidFill>
                <a:latin typeface="Calibri"/>
                <a:ea typeface="Calibri"/>
                <a:cs typeface="Calibri"/>
                <a:sym typeface="Calibri"/>
              </a:defRPr>
            </a:lvl7pPr>
            <a:lvl8pPr algn="l" rtl="0" indent="-101600" marL="3429000">
              <a:spcBef>
                <a:spcPts val="400"/>
              </a:spcBef>
              <a:buClr>
                <a:schemeClr val="dk1"/>
              </a:buClr>
              <a:buFont typeface="Calibri"/>
              <a:buChar char="•"/>
              <a:defRPr sz="2000">
                <a:solidFill>
                  <a:schemeClr val="dk1"/>
                </a:solidFill>
                <a:latin typeface="Calibri"/>
                <a:ea typeface="Calibri"/>
                <a:cs typeface="Calibri"/>
                <a:sym typeface="Calibri"/>
              </a:defRPr>
            </a:lvl8pPr>
            <a:lvl9pPr algn="l" rtl="0" indent="-101600" marL="3886200">
              <a:spcBef>
                <a:spcPts val="400"/>
              </a:spcBef>
              <a:buClr>
                <a:schemeClr val="dk1"/>
              </a:buClr>
              <a:buFont typeface="Calibri"/>
              <a:buChar char="•"/>
              <a:defRPr sz="2000">
                <a:solidFill>
                  <a:schemeClr val="dk1"/>
                </a:solidFill>
                <a:latin typeface="Calibri"/>
                <a:ea typeface="Calibri"/>
                <a:cs typeface="Calibri"/>
                <a:sym typeface="Calibri"/>
              </a:defRPr>
            </a:lvl9pPr>
          </a:lstStyle>
          <a:p/>
        </p:txBody>
      </p:sp>
      <p:sp>
        <p:nvSpPr>
          <p:cNvPr id="19" name="Shape 19"/>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20" name="Shape 20"/>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21" name="Shape 21"/>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2" name="Shape 22"/>
        <p:cNvGrpSpPr/>
        <p:nvPr/>
      </p:nvGrpSpPr>
      <p:grpSpPr>
        <a:xfrm>
          <a:off y="0" x="0"/>
          <a:ext cy="0" cx="0"/>
          <a:chOff y="0" x="0"/>
          <a:chExt cy="0" cx="0"/>
        </a:xfrm>
      </p:grpSpPr>
      <p:sp>
        <p:nvSpPr>
          <p:cNvPr id="23" name="Shape 23"/>
          <p:cNvSpPr txBox="1"/>
          <p:nvPr>
            <p:ph type="title"/>
          </p:nvPr>
        </p:nvSpPr>
        <p:spPr>
          <a:xfrm>
            <a:off y="4406900" x="722312"/>
            <a:ext cy="1361999" cx="7772400"/>
          </a:xfrm>
          <a:prstGeom prst="rect">
            <a:avLst/>
          </a:prstGeom>
          <a:noFill/>
          <a:ln>
            <a:noFill/>
          </a:ln>
        </p:spPr>
        <p:txBody>
          <a:bodyPr bIns="91425" rIns="91425" lIns="91425" tIns="91425" anchor="t" anchorCtr="0"/>
          <a:lstStyle>
            <a:lvl1pPr algn="l" rtl="0">
              <a:defRPr b="1" cap="small" sz="4000"/>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24" name="Shape 24"/>
          <p:cNvSpPr txBox="1"/>
          <p:nvPr>
            <p:ph idx="1" type="body"/>
          </p:nvPr>
        </p:nvSpPr>
        <p:spPr>
          <a:xfrm>
            <a:off y="2906713" x="722312"/>
            <a:ext cy="1500300" cx="7772400"/>
          </a:xfrm>
          <a:prstGeom prst="rect">
            <a:avLst/>
          </a:prstGeom>
          <a:noFill/>
          <a:ln>
            <a:noFill/>
          </a:ln>
        </p:spPr>
        <p:txBody>
          <a:bodyPr bIns="91425" rIns="91425" lIns="91425" tIns="91425" anchor="b" anchorCtr="0"/>
          <a:lstStyle>
            <a:lvl1pPr rtl="0" indent="0" marL="0">
              <a:buClr>
                <a:srgbClr val="888888"/>
              </a:buClr>
              <a:buFont typeface="Calibri"/>
              <a:buNone/>
              <a:defRPr sz="2000">
                <a:solidFill>
                  <a:srgbClr val="888888"/>
                </a:solidFill>
              </a:defRPr>
            </a:lvl1pPr>
            <a:lvl2pPr rtl="0" indent="0" marL="457200">
              <a:buClr>
                <a:srgbClr val="888888"/>
              </a:buClr>
              <a:buFont typeface="Calibri"/>
              <a:buNone/>
              <a:defRPr sz="1800">
                <a:solidFill>
                  <a:srgbClr val="888888"/>
                </a:solidFill>
              </a:defRPr>
            </a:lvl2pPr>
            <a:lvl3pPr rtl="0" indent="0" marL="914400">
              <a:buClr>
                <a:srgbClr val="888888"/>
              </a:buClr>
              <a:buFont typeface="Calibri"/>
              <a:buNone/>
              <a:defRPr sz="1600">
                <a:solidFill>
                  <a:srgbClr val="888888"/>
                </a:solidFill>
              </a:defRPr>
            </a:lvl3pPr>
            <a:lvl4pPr rtl="0" indent="0" marL="1371600">
              <a:buClr>
                <a:srgbClr val="888888"/>
              </a:buClr>
              <a:buFont typeface="Calibri"/>
              <a:buNone/>
              <a:defRPr sz="1400">
                <a:solidFill>
                  <a:srgbClr val="888888"/>
                </a:solidFill>
              </a:defRPr>
            </a:lvl4pPr>
            <a:lvl5pPr rtl="0" indent="0" marL="1828800">
              <a:buClr>
                <a:srgbClr val="888888"/>
              </a:buClr>
              <a:buFont typeface="Calibri"/>
              <a:buNone/>
              <a:defRPr sz="1400">
                <a:solidFill>
                  <a:srgbClr val="888888"/>
                </a:solidFill>
              </a:defRPr>
            </a:lvl5pPr>
            <a:lvl6pPr rtl="0" indent="0" marL="2286000">
              <a:buClr>
                <a:srgbClr val="888888"/>
              </a:buClr>
              <a:buFont typeface="Calibri"/>
              <a:buNone/>
              <a:defRPr sz="1400">
                <a:solidFill>
                  <a:srgbClr val="888888"/>
                </a:solidFill>
              </a:defRPr>
            </a:lvl6pPr>
            <a:lvl7pPr rtl="0" indent="0" marL="2743200">
              <a:buClr>
                <a:srgbClr val="888888"/>
              </a:buClr>
              <a:buFont typeface="Calibri"/>
              <a:buNone/>
              <a:defRPr sz="1400">
                <a:solidFill>
                  <a:srgbClr val="888888"/>
                </a:solidFill>
              </a:defRPr>
            </a:lvl7pPr>
            <a:lvl8pPr rtl="0" indent="0" marL="3200400">
              <a:buClr>
                <a:srgbClr val="888888"/>
              </a:buClr>
              <a:buFont typeface="Calibri"/>
              <a:buNone/>
              <a:defRPr sz="1400">
                <a:solidFill>
                  <a:srgbClr val="888888"/>
                </a:solidFill>
              </a:defRPr>
            </a:lvl8pPr>
            <a:lvl9pPr rtl="0" indent="0" marL="3657600">
              <a:buClr>
                <a:srgbClr val="888888"/>
              </a:buClr>
              <a:buFont typeface="Calibri"/>
              <a:buNone/>
              <a:defRPr sz="1400">
                <a:solidFill>
                  <a:srgbClr val="888888"/>
                </a:solidFill>
              </a:defRPr>
            </a:lvl9pPr>
          </a:lstStyle>
          <a:p/>
        </p:txBody>
      </p:sp>
      <p:sp>
        <p:nvSpPr>
          <p:cNvPr id="25" name="Shape 25"/>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26" name="Shape 26"/>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27" name="Shape 27"/>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28" name="Shape 28"/>
        <p:cNvGrpSpPr/>
        <p:nvPr/>
      </p:nvGrpSpPr>
      <p:grpSpPr>
        <a:xfrm>
          <a:off y="0" x="0"/>
          <a:ext cy="0" cx="0"/>
          <a:chOff y="0" x="0"/>
          <a:chExt cy="0" cx="0"/>
        </a:xfrm>
      </p:grpSpPr>
      <p:sp>
        <p:nvSpPr>
          <p:cNvPr id="29" name="Shape 29"/>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30" name="Shape 30"/>
          <p:cNvSpPr txBox="1"/>
          <p:nvPr>
            <p:ph idx="1" type="body"/>
          </p:nvPr>
        </p:nvSpPr>
        <p:spPr>
          <a:xfrm>
            <a:off y="1600200" x="457200"/>
            <a:ext cy="4526100" cx="4038599"/>
          </a:xfrm>
          <a:prstGeom prst="rect">
            <a:avLst/>
          </a:prstGeom>
          <a:noFill/>
          <a:ln>
            <a:noFill/>
          </a:ln>
        </p:spPr>
        <p:txBody>
          <a:bodyPr bIns="91425" rIns="91425" lIns="91425" t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id="31" name="Shape 31"/>
          <p:cNvSpPr txBox="1"/>
          <p:nvPr>
            <p:ph idx="2" type="body"/>
          </p:nvPr>
        </p:nvSpPr>
        <p:spPr>
          <a:xfrm>
            <a:off y="1600200" x="4648200"/>
            <a:ext cy="4526100" cx="4038599"/>
          </a:xfrm>
          <a:prstGeom prst="rect">
            <a:avLst/>
          </a:prstGeom>
          <a:noFill/>
          <a:ln>
            <a:noFill/>
          </a:ln>
        </p:spPr>
        <p:txBody>
          <a:bodyPr bIns="91425" rIns="91425" lIns="91425" tIns="91425" anchor="t" anchorCtr="0"/>
          <a:lstStyle>
            <a:lvl1pPr rtl="0">
              <a:defRPr sz="2800"/>
            </a:lvl1pPr>
            <a:lvl2pPr rtl="0">
              <a:defRPr sz="2400"/>
            </a:lvl2pPr>
            <a:lvl3pPr rtl="0">
              <a:defRPr sz="2000"/>
            </a:lvl3pPr>
            <a:lvl4pPr rtl="0">
              <a:defRPr sz="1800"/>
            </a:lvl4pPr>
            <a:lvl5pPr rtl="0">
              <a:defRPr sz="1800"/>
            </a:lvl5pPr>
            <a:lvl6pPr rtl="0">
              <a:defRPr sz="1800"/>
            </a:lvl6pPr>
            <a:lvl7pPr rtl="0">
              <a:defRPr sz="1800"/>
            </a:lvl7pPr>
            <a:lvl8pPr rtl="0">
              <a:defRPr sz="1800"/>
            </a:lvl8pPr>
            <a:lvl9pPr rtl="0">
              <a:defRPr sz="1800"/>
            </a:lvl9pPr>
          </a:lstStyle>
          <a:p/>
        </p:txBody>
      </p:sp>
      <p:sp>
        <p:nvSpPr>
          <p:cNvPr id="32" name="Shape 32"/>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33" name="Shape 33"/>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34" name="Shape 34"/>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5" name="Shape 35"/>
        <p:cNvGrpSpPr/>
        <p:nvPr/>
      </p:nvGrpSpPr>
      <p:grpSpPr>
        <a:xfrm>
          <a:off y="0" x="0"/>
          <a:ext cy="0" cx="0"/>
          <a:chOff y="0" x="0"/>
          <a:chExt cy="0" cx="0"/>
        </a:xfrm>
      </p:grpSpPr>
      <p:sp>
        <p:nvSpPr>
          <p:cNvPr id="36" name="Shape 36"/>
          <p:cNvSpPr txBox="1"/>
          <p:nvPr>
            <p:ph type="title"/>
          </p:nvPr>
        </p:nvSpPr>
        <p:spPr>
          <a:xfrm>
            <a:off y="274637" x="457200"/>
            <a:ext cy="1143000" cx="8229600"/>
          </a:xfrm>
          <a:prstGeom prst="rect">
            <a:avLst/>
          </a:prstGeom>
          <a:noFill/>
          <a:ln>
            <a:noFill/>
          </a:ln>
        </p:spPr>
        <p:txBody>
          <a:bodyPr bIns="91425" rIns="91425" lIns="91425" t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37" name="Shape 37"/>
          <p:cNvSpPr txBox="1"/>
          <p:nvPr>
            <p:ph idx="1" type="body"/>
          </p:nvPr>
        </p:nvSpPr>
        <p:spPr>
          <a:xfrm>
            <a:off y="1535112" x="457200"/>
            <a:ext cy="639900" cx="4040099"/>
          </a:xfrm>
          <a:prstGeom prst="rect">
            <a:avLst/>
          </a:prstGeom>
          <a:noFill/>
          <a:ln>
            <a:noFill/>
          </a:ln>
        </p:spPr>
        <p:txBody>
          <a:bodyPr bIns="91425" rIns="91425" lIns="91425" tIns="91425" anchor="b" anchorCtr="0"/>
          <a:lstStyle>
            <a:lvl1pPr rtl="0" indent="0" marL="0">
              <a:buFont typeface="Calibri"/>
              <a:buNone/>
              <a:defRPr b="1" sz="2400"/>
            </a:lvl1pPr>
            <a:lvl2pPr rtl="0" indent="0" marL="457200">
              <a:buFont typeface="Calibri"/>
              <a:buNone/>
              <a:defRPr b="1" sz="2000"/>
            </a:lvl2pPr>
            <a:lvl3pPr rtl="0" indent="0" marL="914400">
              <a:buFont typeface="Calibri"/>
              <a:buNone/>
              <a:defRPr b="1" sz="1800"/>
            </a:lvl3pPr>
            <a:lvl4pPr rtl="0" indent="0" marL="1371600">
              <a:buFont typeface="Calibri"/>
              <a:buNone/>
              <a:defRPr b="1" sz="1600"/>
            </a:lvl4pPr>
            <a:lvl5pPr rtl="0" indent="0" marL="1828800">
              <a:buFont typeface="Calibri"/>
              <a:buNone/>
              <a:defRPr b="1" sz="1600"/>
            </a:lvl5pPr>
            <a:lvl6pPr rtl="0" indent="0" marL="2286000">
              <a:buFont typeface="Calibri"/>
              <a:buNone/>
              <a:defRPr b="1" sz="1600"/>
            </a:lvl6pPr>
            <a:lvl7pPr rtl="0" indent="0" marL="2743200">
              <a:buFont typeface="Calibri"/>
              <a:buNone/>
              <a:defRPr b="1" sz="1600"/>
            </a:lvl7pPr>
            <a:lvl8pPr rtl="0" indent="0" marL="3200400">
              <a:buFont typeface="Calibri"/>
              <a:buNone/>
              <a:defRPr b="1" sz="1600"/>
            </a:lvl8pPr>
            <a:lvl9pPr rtl="0" indent="0" marL="3657600">
              <a:buFont typeface="Calibri"/>
              <a:buNone/>
              <a:defRPr b="1" sz="1600"/>
            </a:lvl9pPr>
          </a:lstStyle>
          <a:p/>
        </p:txBody>
      </p:sp>
      <p:sp>
        <p:nvSpPr>
          <p:cNvPr id="38" name="Shape 38"/>
          <p:cNvSpPr txBox="1"/>
          <p:nvPr>
            <p:ph idx="2" type="body"/>
          </p:nvPr>
        </p:nvSpPr>
        <p:spPr>
          <a:xfrm>
            <a:off y="2174875" x="457200"/>
            <a:ext cy="3951300" cx="4040099"/>
          </a:xfrm>
          <a:prstGeom prst="rect">
            <a:avLst/>
          </a:prstGeom>
          <a:noFill/>
          <a:ln>
            <a:noFill/>
          </a:ln>
        </p:spPr>
        <p:txBody>
          <a:bodyPr bIns="91425" rIns="91425" lIns="91425" t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p:txBody>
      </p:sp>
      <p:sp>
        <p:nvSpPr>
          <p:cNvPr id="39" name="Shape 39"/>
          <p:cNvSpPr txBox="1"/>
          <p:nvPr>
            <p:ph idx="3" type="body"/>
          </p:nvPr>
        </p:nvSpPr>
        <p:spPr>
          <a:xfrm>
            <a:off y="1535112" x="4645025"/>
            <a:ext cy="639900" cx="4041900"/>
          </a:xfrm>
          <a:prstGeom prst="rect">
            <a:avLst/>
          </a:prstGeom>
          <a:noFill/>
          <a:ln>
            <a:noFill/>
          </a:ln>
        </p:spPr>
        <p:txBody>
          <a:bodyPr bIns="91425" rIns="91425" lIns="91425" tIns="91425" anchor="b" anchorCtr="0"/>
          <a:lstStyle>
            <a:lvl1pPr rtl="0" indent="0" marL="0">
              <a:buFont typeface="Calibri"/>
              <a:buNone/>
              <a:defRPr b="1" sz="2400"/>
            </a:lvl1pPr>
            <a:lvl2pPr rtl="0" indent="0" marL="457200">
              <a:buFont typeface="Calibri"/>
              <a:buNone/>
              <a:defRPr b="1" sz="2000"/>
            </a:lvl2pPr>
            <a:lvl3pPr rtl="0" indent="0" marL="914400">
              <a:buFont typeface="Calibri"/>
              <a:buNone/>
              <a:defRPr b="1" sz="1800"/>
            </a:lvl3pPr>
            <a:lvl4pPr rtl="0" indent="0" marL="1371600">
              <a:buFont typeface="Calibri"/>
              <a:buNone/>
              <a:defRPr b="1" sz="1600"/>
            </a:lvl4pPr>
            <a:lvl5pPr rtl="0" indent="0" marL="1828800">
              <a:buFont typeface="Calibri"/>
              <a:buNone/>
              <a:defRPr b="1" sz="1600"/>
            </a:lvl5pPr>
            <a:lvl6pPr rtl="0" indent="0" marL="2286000">
              <a:buFont typeface="Calibri"/>
              <a:buNone/>
              <a:defRPr b="1" sz="1600"/>
            </a:lvl6pPr>
            <a:lvl7pPr rtl="0" indent="0" marL="2743200">
              <a:buFont typeface="Calibri"/>
              <a:buNone/>
              <a:defRPr b="1" sz="1600"/>
            </a:lvl7pPr>
            <a:lvl8pPr rtl="0" indent="0" marL="3200400">
              <a:buFont typeface="Calibri"/>
              <a:buNone/>
              <a:defRPr b="1" sz="1600"/>
            </a:lvl8pPr>
            <a:lvl9pPr rtl="0" indent="0" marL="3657600">
              <a:buFont typeface="Calibri"/>
              <a:buNone/>
              <a:defRPr b="1" sz="1600"/>
            </a:lvl9pPr>
          </a:lstStyle>
          <a:p/>
        </p:txBody>
      </p:sp>
      <p:sp>
        <p:nvSpPr>
          <p:cNvPr id="40" name="Shape 40"/>
          <p:cNvSpPr txBox="1"/>
          <p:nvPr>
            <p:ph idx="4" type="body"/>
          </p:nvPr>
        </p:nvSpPr>
        <p:spPr>
          <a:xfrm>
            <a:off y="2174875" x="4645025"/>
            <a:ext cy="3951300" cx="4041900"/>
          </a:xfrm>
          <a:prstGeom prst="rect">
            <a:avLst/>
          </a:prstGeom>
          <a:noFill/>
          <a:ln>
            <a:noFill/>
          </a:ln>
        </p:spPr>
        <p:txBody>
          <a:bodyPr bIns="91425" rIns="91425" lIns="91425" t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p:txBody>
      </p:sp>
      <p:sp>
        <p:nvSpPr>
          <p:cNvPr id="41" name="Shape 41"/>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42" name="Shape 42"/>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43" name="Shape 43"/>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4" name="Shape 44"/>
        <p:cNvGrpSpPr/>
        <p:nvPr/>
      </p:nvGrpSpPr>
      <p:grpSpPr>
        <a:xfrm>
          <a:off y="0" x="0"/>
          <a:ext cy="0" cx="0"/>
          <a:chOff y="0" x="0"/>
          <a:chExt cy="0" cx="0"/>
        </a:xfrm>
      </p:grpSpPr>
      <p:sp>
        <p:nvSpPr>
          <p:cNvPr id="45" name="Shape 45"/>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a:spcBef>
                <a:spcPts val="0"/>
              </a:spcBef>
              <a:buClr>
                <a:schemeClr val="dk1"/>
              </a:buClr>
              <a:buFont typeface="Calibri"/>
              <a:buNone/>
              <a:defRPr sz="4400">
                <a:solidFill>
                  <a:schemeClr val="dk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46" name="Shape 46"/>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47" name="Shape 47"/>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48" name="Shape 48"/>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9" name="Shape 49"/>
        <p:cNvGrpSpPr/>
        <p:nvPr/>
      </p:nvGrpSpPr>
      <p:grpSpPr>
        <a:xfrm>
          <a:off y="0" x="0"/>
          <a:ext cy="0" cx="0"/>
          <a:chOff y="0" x="0"/>
          <a:chExt cy="0" cx="0"/>
        </a:xfrm>
      </p:grpSpPr>
      <p:sp>
        <p:nvSpPr>
          <p:cNvPr id="50" name="Shape 50"/>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51" name="Shape 51"/>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52" name="Shape 52"/>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3" name="Shape 53"/>
        <p:cNvGrpSpPr/>
        <p:nvPr/>
      </p:nvGrpSpPr>
      <p:grpSpPr>
        <a:xfrm>
          <a:off y="0" x="0"/>
          <a:ext cy="0" cx="0"/>
          <a:chOff y="0" x="0"/>
          <a:chExt cy="0" cx="0"/>
        </a:xfrm>
      </p:grpSpPr>
      <p:sp>
        <p:nvSpPr>
          <p:cNvPr id="54" name="Shape 54"/>
          <p:cNvSpPr txBox="1"/>
          <p:nvPr>
            <p:ph type="title"/>
          </p:nvPr>
        </p:nvSpPr>
        <p:spPr>
          <a:xfrm>
            <a:off y="273050" x="457200"/>
            <a:ext cy="1161900" cx="3008399"/>
          </a:xfrm>
          <a:prstGeom prst="rect">
            <a:avLst/>
          </a:prstGeom>
          <a:noFill/>
          <a:ln>
            <a:noFill/>
          </a:ln>
        </p:spPr>
        <p:txBody>
          <a:bodyPr bIns="91425" rIns="91425" lIns="91425" tIns="91425" anchor="b" anchorCtr="0"/>
          <a:lstStyle>
            <a:lvl1pPr algn="l" rtl="0">
              <a:defRPr b="1" sz="2000"/>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55" name="Shape 55"/>
          <p:cNvSpPr txBox="1"/>
          <p:nvPr>
            <p:ph idx="1" type="body"/>
          </p:nvPr>
        </p:nvSpPr>
        <p:spPr>
          <a:xfrm>
            <a:off y="273050" x="3575050"/>
            <a:ext cy="5852999" cx="5111699"/>
          </a:xfrm>
          <a:prstGeom prst="rect">
            <a:avLst/>
          </a:prstGeom>
          <a:noFill/>
          <a:ln>
            <a:noFill/>
          </a:ln>
        </p:spPr>
        <p:txBody>
          <a:bodyPr bIns="91425" rIns="91425" lIns="91425" tIns="91425" anchor="t" anchorCtr="0"/>
          <a:lstStyle>
            <a:lvl1pPr rtl="0">
              <a:defRPr sz="3200"/>
            </a:lvl1pPr>
            <a:lvl2pPr rtl="0">
              <a:defRPr sz="2800"/>
            </a:lvl2pPr>
            <a:lvl3pPr rtl="0">
              <a:defRPr sz="2400"/>
            </a:lvl3pPr>
            <a:lvl4pPr rtl="0">
              <a:defRPr sz="2000"/>
            </a:lvl4pPr>
            <a:lvl5pPr rtl="0">
              <a:defRPr sz="2000"/>
            </a:lvl5pPr>
            <a:lvl6pPr rtl="0">
              <a:defRPr sz="2000"/>
            </a:lvl6pPr>
            <a:lvl7pPr rtl="0">
              <a:defRPr sz="2000"/>
            </a:lvl7pPr>
            <a:lvl8pPr rtl="0">
              <a:defRPr sz="2000"/>
            </a:lvl8pPr>
            <a:lvl9pPr rtl="0">
              <a:defRPr sz="2000"/>
            </a:lvl9pPr>
          </a:lstStyle>
          <a:p/>
        </p:txBody>
      </p:sp>
      <p:sp>
        <p:nvSpPr>
          <p:cNvPr id="56" name="Shape 56"/>
          <p:cNvSpPr txBox="1"/>
          <p:nvPr>
            <p:ph idx="2" type="body"/>
          </p:nvPr>
        </p:nvSpPr>
        <p:spPr>
          <a:xfrm>
            <a:off y="1435100" x="457200"/>
            <a:ext cy="4691099" cx="3008399"/>
          </a:xfrm>
          <a:prstGeom prst="rect">
            <a:avLst/>
          </a:prstGeom>
          <a:noFill/>
          <a:ln>
            <a:noFill/>
          </a:ln>
        </p:spPr>
        <p:txBody>
          <a:bodyPr bIns="91425" rIns="91425" lIns="91425" tIns="91425" anchor="t" anchorCtr="0"/>
          <a:lstStyle>
            <a:lvl1pPr rtl="0" indent="0" marL="0">
              <a:buFont typeface="Calibri"/>
              <a:buNone/>
              <a:defRPr sz="1400"/>
            </a:lvl1pPr>
            <a:lvl2pPr rtl="0" indent="0" marL="457200">
              <a:buFont typeface="Calibri"/>
              <a:buNone/>
              <a:defRPr sz="1200"/>
            </a:lvl2pPr>
            <a:lvl3pPr rtl="0" indent="0" marL="914400">
              <a:buFont typeface="Calibri"/>
              <a:buNone/>
              <a:defRPr sz="1000"/>
            </a:lvl3pPr>
            <a:lvl4pPr rtl="0" indent="0" marL="1371600">
              <a:buFont typeface="Calibri"/>
              <a:buNone/>
              <a:defRPr sz="900"/>
            </a:lvl4pPr>
            <a:lvl5pPr rtl="0" indent="0" marL="1828800">
              <a:buFont typeface="Calibri"/>
              <a:buNone/>
              <a:defRPr sz="900"/>
            </a:lvl5pPr>
            <a:lvl6pPr rtl="0" indent="0" marL="2286000">
              <a:buFont typeface="Calibri"/>
              <a:buNone/>
              <a:defRPr sz="900"/>
            </a:lvl6pPr>
            <a:lvl7pPr rtl="0" indent="0" marL="2743200">
              <a:buFont typeface="Calibri"/>
              <a:buNone/>
              <a:defRPr sz="900"/>
            </a:lvl7pPr>
            <a:lvl8pPr rtl="0" indent="0" marL="3200400">
              <a:buFont typeface="Calibri"/>
              <a:buNone/>
              <a:defRPr sz="900"/>
            </a:lvl8pPr>
            <a:lvl9pPr rtl="0" indent="0" marL="3657600">
              <a:buFont typeface="Calibri"/>
              <a:buNone/>
              <a:defRPr sz="900"/>
            </a:lvl9pPr>
          </a:lstStyle>
          <a:p/>
        </p:txBody>
      </p:sp>
      <p:sp>
        <p:nvSpPr>
          <p:cNvPr id="57" name="Shape 57"/>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58" name="Shape 58"/>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59" name="Shape 59"/>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0" name="Shape 60"/>
        <p:cNvGrpSpPr/>
        <p:nvPr/>
      </p:nvGrpSpPr>
      <p:grpSpPr>
        <a:xfrm>
          <a:off y="0" x="0"/>
          <a:ext cy="0" cx="0"/>
          <a:chOff y="0" x="0"/>
          <a:chExt cy="0" cx="0"/>
        </a:xfrm>
      </p:grpSpPr>
      <p:sp>
        <p:nvSpPr>
          <p:cNvPr id="61" name="Shape 61"/>
          <p:cNvSpPr txBox="1"/>
          <p:nvPr>
            <p:ph type="title"/>
          </p:nvPr>
        </p:nvSpPr>
        <p:spPr>
          <a:xfrm>
            <a:off y="4800600" x="1792288"/>
            <a:ext cy="566699" cx="5486399"/>
          </a:xfrm>
          <a:prstGeom prst="rect">
            <a:avLst/>
          </a:prstGeom>
          <a:noFill/>
          <a:ln>
            <a:noFill/>
          </a:ln>
        </p:spPr>
        <p:txBody>
          <a:bodyPr bIns="91425" rIns="91425" lIns="91425" tIns="91425" anchor="b" anchorCtr="0"/>
          <a:lstStyle>
            <a:lvl1pPr algn="l" rtl="0">
              <a:defRPr b="1" sz="2000"/>
            </a:lvl1pPr>
            <a:lvl2pPr rtl="0">
              <a:defRPr/>
            </a:lvl2pPr>
            <a:lvl3pPr rtl="0">
              <a:defRPr/>
            </a:lvl3pPr>
            <a:lvl4pPr rtl="0">
              <a:defRPr/>
            </a:lvl4pPr>
            <a:lvl5pPr rtl="0">
              <a:defRPr/>
            </a:lvl5pPr>
            <a:lvl6pPr rtl="0">
              <a:defRPr/>
            </a:lvl6pPr>
            <a:lvl7pPr rtl="0">
              <a:defRPr/>
            </a:lvl7pPr>
            <a:lvl8pPr rtl="0">
              <a:defRPr/>
            </a:lvl8pPr>
            <a:lvl9pPr rtl="0">
              <a:defRPr/>
            </a:lvl9pPr>
          </a:lstStyle>
          <a:p/>
        </p:txBody>
      </p:sp>
      <p:sp>
        <p:nvSpPr>
          <p:cNvPr id="62" name="Shape 62"/>
          <p:cNvSpPr/>
          <p:nvPr>
            <p:ph idx="2" type="pic"/>
          </p:nvPr>
        </p:nvSpPr>
        <p:spPr>
          <a:xfrm>
            <a:off y="612775" x="1792288"/>
            <a:ext cy="4114800" cx="5486399"/>
          </a:xfrm>
          <a:prstGeom prst="rect">
            <a:avLst/>
          </a:prstGeom>
          <a:noFill/>
          <a:ln>
            <a:noFill/>
          </a:ln>
        </p:spPr>
        <p:txBody>
          <a:bodyPr bIns="91425" rIns="91425" lIns="91425" tIns="91425" anchor="ctr" anchorCtr="0"/>
          <a:lstStyle>
            <a:lvl1pPr algn="l" rtl="0" marR="0" indent="0" marL="0">
              <a:buClr>
                <a:srgbClr val="888888"/>
              </a:buClr>
              <a:buFont typeface="Calibri"/>
              <a:buNone/>
              <a:defRPr strike="noStrike" u="none" b="0" cap="none" baseline="0" sz="3200" i="0">
                <a:solidFill>
                  <a:srgbClr val="888888"/>
                </a:solidFill>
                <a:latin typeface="Calibri"/>
                <a:ea typeface="Calibri"/>
                <a:cs typeface="Calibri"/>
                <a:sym typeface="Calibri"/>
              </a:defRPr>
            </a:lvl1pPr>
            <a:lvl2pPr algn="l" rtl="0" marR="0" indent="0" marL="457200">
              <a:buClr>
                <a:schemeClr val="dk1"/>
              </a:buClr>
              <a:buFont typeface="Calibri"/>
              <a:buNone/>
              <a:defRPr strike="noStrike" u="none" b="0" cap="none" baseline="0" sz="2800" i="0">
                <a:solidFill>
                  <a:schemeClr val="dk1"/>
                </a:solidFill>
                <a:latin typeface="Calibri"/>
                <a:ea typeface="Calibri"/>
                <a:cs typeface="Calibri"/>
                <a:sym typeface="Calibri"/>
              </a:defRPr>
            </a:lvl2pPr>
            <a:lvl3pPr algn="l" rtl="0" marR="0" indent="0" marL="914400">
              <a:buClr>
                <a:schemeClr val="dk1"/>
              </a:buClr>
              <a:buFont typeface="Calibri"/>
              <a:buNone/>
              <a:defRPr strike="noStrike" u="none" b="0" cap="none" baseline="0" sz="2400" i="0">
                <a:solidFill>
                  <a:schemeClr val="dk1"/>
                </a:solidFill>
                <a:latin typeface="Calibri"/>
                <a:ea typeface="Calibri"/>
                <a:cs typeface="Calibri"/>
                <a:sym typeface="Calibri"/>
              </a:defRPr>
            </a:lvl3pPr>
            <a:lvl4pPr algn="l" rtl="0" marR="0" indent="0" marL="1371600">
              <a:buClr>
                <a:schemeClr val="dk1"/>
              </a:buClr>
              <a:buFont typeface="Calibri"/>
              <a:buNone/>
              <a:defRPr strike="noStrike" u="none" b="0" cap="none" baseline="0" sz="2000" i="0">
                <a:solidFill>
                  <a:schemeClr val="dk1"/>
                </a:solidFill>
                <a:latin typeface="Calibri"/>
                <a:ea typeface="Calibri"/>
                <a:cs typeface="Calibri"/>
                <a:sym typeface="Calibri"/>
              </a:defRPr>
            </a:lvl4pPr>
            <a:lvl5pPr algn="l" rtl="0" marR="0" indent="0" marL="1828800">
              <a:buClr>
                <a:schemeClr val="dk1"/>
              </a:buClr>
              <a:buFont typeface="Calibri"/>
              <a:buNone/>
              <a:defRPr strike="noStrike" u="none" b="0" cap="none" baseline="0" sz="2000" i="0">
                <a:solidFill>
                  <a:schemeClr val="dk1"/>
                </a:solidFill>
                <a:latin typeface="Calibri"/>
                <a:ea typeface="Calibri"/>
                <a:cs typeface="Calibri"/>
                <a:sym typeface="Calibri"/>
              </a:defRPr>
            </a:lvl5pPr>
            <a:lvl6pPr algn="l" rtl="0" marR="0" indent="0" marL="2286000">
              <a:buClr>
                <a:schemeClr val="dk1"/>
              </a:buClr>
              <a:buFont typeface="Calibri"/>
              <a:buNone/>
              <a:defRPr strike="noStrike" u="none" b="0" cap="none" baseline="0" sz="2000" i="0">
                <a:solidFill>
                  <a:schemeClr val="dk1"/>
                </a:solidFill>
                <a:latin typeface="Calibri"/>
                <a:ea typeface="Calibri"/>
                <a:cs typeface="Calibri"/>
                <a:sym typeface="Calibri"/>
              </a:defRPr>
            </a:lvl6pPr>
            <a:lvl7pPr algn="l" rtl="0" marR="0" indent="0" marL="2743200">
              <a:buClr>
                <a:schemeClr val="dk1"/>
              </a:buClr>
              <a:buFont typeface="Calibri"/>
              <a:buNone/>
              <a:defRPr strike="noStrike" u="none" b="0" cap="none" baseline="0" sz="2000" i="0">
                <a:solidFill>
                  <a:schemeClr val="dk1"/>
                </a:solidFill>
                <a:latin typeface="Calibri"/>
                <a:ea typeface="Calibri"/>
                <a:cs typeface="Calibri"/>
                <a:sym typeface="Calibri"/>
              </a:defRPr>
            </a:lvl7pPr>
            <a:lvl8pPr algn="l" rtl="0" marR="0" indent="0" marL="3200400">
              <a:buClr>
                <a:schemeClr val="dk1"/>
              </a:buClr>
              <a:buFont typeface="Calibri"/>
              <a:buNone/>
              <a:defRPr strike="noStrike" u="none" b="0" cap="none" baseline="0" sz="2000" i="0">
                <a:solidFill>
                  <a:schemeClr val="dk1"/>
                </a:solidFill>
                <a:latin typeface="Calibri"/>
                <a:ea typeface="Calibri"/>
                <a:cs typeface="Calibri"/>
                <a:sym typeface="Calibri"/>
              </a:defRPr>
            </a:lvl8pPr>
            <a:lvl9pPr algn="l" rtl="0" marR="0" indent="0" marL="3657600">
              <a:buClr>
                <a:schemeClr val="dk1"/>
              </a:buClr>
              <a:buFont typeface="Calibri"/>
              <a:buNone/>
              <a:defRPr strike="noStrike" u="none" b="0" cap="none" baseline="0" sz="2000" i="0">
                <a:solidFill>
                  <a:schemeClr val="dk1"/>
                </a:solidFill>
                <a:latin typeface="Calibri"/>
                <a:ea typeface="Calibri"/>
                <a:cs typeface="Calibri"/>
                <a:sym typeface="Calibri"/>
              </a:defRPr>
            </a:lvl9pPr>
          </a:lstStyle>
          <a:p/>
        </p:txBody>
      </p:sp>
      <p:sp>
        <p:nvSpPr>
          <p:cNvPr id="63" name="Shape 63"/>
          <p:cNvSpPr txBox="1"/>
          <p:nvPr>
            <p:ph idx="1" type="body"/>
          </p:nvPr>
        </p:nvSpPr>
        <p:spPr>
          <a:xfrm>
            <a:off y="5367337" x="1792288"/>
            <a:ext cy="804899" cx="5486399"/>
          </a:xfrm>
          <a:prstGeom prst="rect">
            <a:avLst/>
          </a:prstGeom>
          <a:noFill/>
          <a:ln>
            <a:noFill/>
          </a:ln>
        </p:spPr>
        <p:txBody>
          <a:bodyPr bIns="91425" rIns="91425" lIns="91425" tIns="91425" anchor="t" anchorCtr="0"/>
          <a:lstStyle>
            <a:lvl1pPr rtl="0" indent="0" marL="0">
              <a:buFont typeface="Calibri"/>
              <a:buNone/>
              <a:defRPr sz="1400"/>
            </a:lvl1pPr>
            <a:lvl2pPr rtl="0" indent="0" marL="457200">
              <a:buFont typeface="Calibri"/>
              <a:buNone/>
              <a:defRPr sz="1200"/>
            </a:lvl2pPr>
            <a:lvl3pPr rtl="0" indent="0" marL="914400">
              <a:buFont typeface="Calibri"/>
              <a:buNone/>
              <a:defRPr sz="1000"/>
            </a:lvl3pPr>
            <a:lvl4pPr rtl="0" indent="0" marL="1371600">
              <a:buFont typeface="Calibri"/>
              <a:buNone/>
              <a:defRPr sz="900"/>
            </a:lvl4pPr>
            <a:lvl5pPr rtl="0" indent="0" marL="1828800">
              <a:buFont typeface="Calibri"/>
              <a:buNone/>
              <a:defRPr sz="900"/>
            </a:lvl5pPr>
            <a:lvl6pPr rtl="0" indent="0" marL="2286000">
              <a:buFont typeface="Calibri"/>
              <a:buNone/>
              <a:defRPr sz="900"/>
            </a:lvl6pPr>
            <a:lvl7pPr rtl="0" indent="0" marL="2743200">
              <a:buFont typeface="Calibri"/>
              <a:buNone/>
              <a:defRPr sz="900"/>
            </a:lvl7pPr>
            <a:lvl8pPr rtl="0" indent="0" marL="3200400">
              <a:buFont typeface="Calibri"/>
              <a:buNone/>
              <a:defRPr sz="900"/>
            </a:lvl8pPr>
            <a:lvl9pPr rtl="0" indent="0" marL="3657600">
              <a:buFont typeface="Calibri"/>
              <a:buNone/>
              <a:defRPr sz="900"/>
            </a:lvl9pPr>
          </a:lstStyle>
          <a:p/>
        </p:txBody>
      </p:sp>
      <p:sp>
        <p:nvSpPr>
          <p:cNvPr id="64" name="Shape 64"/>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65" name="Shape 65"/>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66" name="Shape 66"/>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theme/theme3.xml" Type="http://schemas.openxmlformats.org/officeDocument/2006/relationships/theme" Id="rId12"/><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10.xml" Type="http://schemas.openxmlformats.org/officeDocument/2006/relationships/slideLayout" Id="rId10"/><Relationship Target="../slideLayouts/slideLayout4.xml" Type="http://schemas.openxmlformats.org/officeDocument/2006/relationships/slideLayout" Id="rId4"/><Relationship Target="../slideLayouts/slideLayout11.xml" Type="http://schemas.openxmlformats.org/officeDocument/2006/relationships/slideLayout" Id="rId11"/><Relationship Target="../slideLayouts/slideLayout3.xml" Type="http://schemas.openxmlformats.org/officeDocument/2006/relationships/slideLayout" Id="rId3"/><Relationship Target="../slideLayouts/slideLayout9.xml" Type="http://schemas.openxmlformats.org/officeDocument/2006/relationships/slideLayout" Id="rId9"/><Relationship Target="../slideLayouts/slideLayout6.xml" Type="http://schemas.openxmlformats.org/officeDocument/2006/relationships/slideLayout" Id="rId6"/><Relationship Target="../slideLayouts/slideLayout5.xml" Type="http://schemas.openxmlformats.org/officeDocument/2006/relationships/slideLayout" Id="rId5"/><Relationship Target="../slideLayouts/slideLayout8.xml" Type="http://schemas.openxmlformats.org/officeDocument/2006/relationships/slideLayout" Id="rId8"/><Relationship Target="../slideLayouts/slideLayout7.xml" Type="http://schemas.openxmlformats.org/officeDocument/2006/relationships/slideLayout"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y="0" x="0"/>
          <a:ext cy="0" cx="0"/>
          <a:chOff y="0" x="0"/>
          <a:chExt cy="0" cx="0"/>
        </a:xfrm>
      </p:grpSpPr>
      <p:sp>
        <p:nvSpPr>
          <p:cNvPr id="5" name="Shape 5"/>
          <p:cNvSpPr txBox="1"/>
          <p:nvPr>
            <p:ph type="title"/>
          </p:nvPr>
        </p:nvSpPr>
        <p:spPr>
          <a:xfrm>
            <a:off y="274637" x="457200"/>
            <a:ext cy="1143000" cx="8229600"/>
          </a:xfrm>
          <a:prstGeom prst="rect">
            <a:avLst/>
          </a:prstGeom>
          <a:noFill/>
          <a:ln>
            <a:noFill/>
          </a:ln>
        </p:spPr>
        <p:txBody>
          <a:bodyPr bIns="91425" rIns="91425" lIns="91425" tIns="91425" anchor="ctr" anchorCtr="0"/>
          <a:lstStyle>
            <a:lvl1pPr algn="ctr" rtl="0" marR="0" indent="0" marL="0">
              <a:spcBef>
                <a:spcPts val="0"/>
              </a:spcBef>
              <a:buClr>
                <a:schemeClr val="dk1"/>
              </a:buClr>
              <a:buFont typeface="Calibri"/>
              <a:buNone/>
              <a:defRPr strike="noStrike" u="none" b="0" cap="none" baseline="0" sz="4400" i="0">
                <a:solidFill>
                  <a:schemeClr val="dk1"/>
                </a:solidFill>
                <a:latin typeface="Calibri"/>
                <a:ea typeface="Calibri"/>
                <a:cs typeface="Calibri"/>
                <a:sym typeface="Calibri"/>
              </a:defRPr>
            </a:lvl1pPr>
            <a:lvl2pPr algn="l" rtl="0" marR="0" indent="0" marL="0">
              <a:defRPr/>
            </a:lvl2pPr>
            <a:lvl3pPr algn="l" rtl="0" marR="0" indent="0" marL="0">
              <a:defRPr/>
            </a:lvl3pPr>
            <a:lvl4pPr algn="l" rtl="0" marR="0" indent="0" marL="0">
              <a:defRPr/>
            </a:lvl4pPr>
            <a:lvl5pPr algn="l" rtl="0" marR="0" indent="0" marL="0">
              <a:defRPr/>
            </a:lvl5pPr>
            <a:lvl6pPr algn="l" rtl="0" marR="0" indent="0" marL="0">
              <a:defRPr/>
            </a:lvl6pPr>
            <a:lvl7pPr algn="l" rtl="0" marR="0" indent="0" marL="0">
              <a:defRPr/>
            </a:lvl7pPr>
            <a:lvl8pPr algn="l" rtl="0" marR="0" indent="0" marL="0">
              <a:defRPr/>
            </a:lvl8pPr>
            <a:lvl9pPr algn="l" rtl="0" marR="0" indent="0" marL="0">
              <a:defRPr/>
            </a:lvl9pPr>
          </a:lstStyle>
          <a:p/>
        </p:txBody>
      </p:sp>
      <p:sp>
        <p:nvSpPr>
          <p:cNvPr id="6" name="Shape 6"/>
          <p:cNvSpPr txBox="1"/>
          <p:nvPr>
            <p:ph idx="1" type="body"/>
          </p:nvPr>
        </p:nvSpPr>
        <p:spPr>
          <a:xfrm>
            <a:off y="1600200" x="457200"/>
            <a:ext cy="4526100" cx="8229600"/>
          </a:xfrm>
          <a:prstGeom prst="rect">
            <a:avLst/>
          </a:prstGeom>
          <a:noFill/>
          <a:ln>
            <a:noFill/>
          </a:ln>
        </p:spPr>
        <p:txBody>
          <a:bodyPr bIns="91425" rIns="91425" lIns="91425" tIns="91425" anchor="t" anchorCtr="0"/>
          <a:lstStyle>
            <a:lvl1pPr algn="l" rtl="0" marR="0" indent="-139700" marL="342900">
              <a:spcBef>
                <a:spcPts val="640"/>
              </a:spcBef>
              <a:buClr>
                <a:schemeClr val="dk1"/>
              </a:buClr>
              <a:buFont typeface="Calibri"/>
              <a:buChar char="•"/>
              <a:defRPr strike="noStrike" u="none" b="0" cap="none" baseline="0" sz="3200" i="0">
                <a:solidFill>
                  <a:schemeClr val="dk1"/>
                </a:solidFill>
                <a:latin typeface="Calibri"/>
                <a:ea typeface="Calibri"/>
                <a:cs typeface="Calibri"/>
                <a:sym typeface="Calibri"/>
              </a:defRPr>
            </a:lvl1pPr>
            <a:lvl2pPr algn="l" rtl="0" marR="0" indent="-107950" marL="742950">
              <a:spcBef>
                <a:spcPts val="560"/>
              </a:spcBef>
              <a:buClr>
                <a:schemeClr val="dk1"/>
              </a:buClr>
              <a:buFont typeface="Calibri"/>
              <a:buChar char="–"/>
              <a:defRPr strike="noStrike" u="none" b="0" cap="none" baseline="0" sz="2800" i="0">
                <a:solidFill>
                  <a:schemeClr val="dk1"/>
                </a:solidFill>
                <a:latin typeface="Calibri"/>
                <a:ea typeface="Calibri"/>
                <a:cs typeface="Calibri"/>
                <a:sym typeface="Calibri"/>
              </a:defRPr>
            </a:lvl2pPr>
            <a:lvl3pPr algn="l" rtl="0" marR="0" indent="-76200" marL="1143000">
              <a:spcBef>
                <a:spcPts val="480"/>
              </a:spcBef>
              <a:buClr>
                <a:schemeClr val="dk1"/>
              </a:buClr>
              <a:buFont typeface="Calibri"/>
              <a:buChar char="•"/>
              <a:defRPr strike="noStrike" u="none" b="0" cap="none" baseline="0" sz="2400" i="0">
                <a:solidFill>
                  <a:schemeClr val="dk1"/>
                </a:solidFill>
                <a:latin typeface="Calibri"/>
                <a:ea typeface="Calibri"/>
                <a:cs typeface="Calibri"/>
                <a:sym typeface="Calibri"/>
              </a:defRPr>
            </a:lvl3pPr>
            <a:lvl4pPr algn="l" rtl="0" marR="0" indent="-101600" marL="1600200">
              <a:spcBef>
                <a:spcPts val="400"/>
              </a:spcBef>
              <a:buClr>
                <a:schemeClr val="dk1"/>
              </a:buClr>
              <a:buFont typeface="Calibri"/>
              <a:buChar char="–"/>
              <a:defRPr strike="noStrike" u="none" b="0" cap="none" baseline="0" sz="2000" i="0">
                <a:solidFill>
                  <a:schemeClr val="dk1"/>
                </a:solidFill>
                <a:latin typeface="Calibri"/>
                <a:ea typeface="Calibri"/>
                <a:cs typeface="Calibri"/>
                <a:sym typeface="Calibri"/>
              </a:defRPr>
            </a:lvl4pPr>
            <a:lvl5pPr algn="l" rtl="0" marR="0" indent="-101600" marL="2057400">
              <a:spcBef>
                <a:spcPts val="400"/>
              </a:spcBef>
              <a:buClr>
                <a:schemeClr val="dk1"/>
              </a:buClr>
              <a:buFont typeface="Calibri"/>
              <a:buChar char="»"/>
              <a:defRPr strike="noStrike" u="none" b="0" cap="none" baseline="0" sz="2000" i="0">
                <a:solidFill>
                  <a:schemeClr val="dk1"/>
                </a:solidFill>
                <a:latin typeface="Calibri"/>
                <a:ea typeface="Calibri"/>
                <a:cs typeface="Calibri"/>
                <a:sym typeface="Calibri"/>
              </a:defRPr>
            </a:lvl5pPr>
            <a:lvl6pPr algn="l" rtl="0" marR="0" indent="-101600" marL="2514600">
              <a:spcBef>
                <a:spcPts val="400"/>
              </a:spcBef>
              <a:buClr>
                <a:schemeClr val="dk1"/>
              </a:buClr>
              <a:buFont typeface="Calibri"/>
              <a:buChar char="•"/>
              <a:defRPr strike="noStrike" u="none" b="0" cap="none" baseline="0" sz="2000" i="0">
                <a:solidFill>
                  <a:schemeClr val="dk1"/>
                </a:solidFill>
                <a:latin typeface="Calibri"/>
                <a:ea typeface="Calibri"/>
                <a:cs typeface="Calibri"/>
                <a:sym typeface="Calibri"/>
              </a:defRPr>
            </a:lvl6pPr>
            <a:lvl7pPr algn="l" rtl="0" marR="0" indent="-101600" marL="2971800">
              <a:spcBef>
                <a:spcPts val="400"/>
              </a:spcBef>
              <a:buClr>
                <a:schemeClr val="dk1"/>
              </a:buClr>
              <a:buFont typeface="Calibri"/>
              <a:buChar char="•"/>
              <a:defRPr strike="noStrike" u="none" b="0" cap="none" baseline="0" sz="2000" i="0">
                <a:solidFill>
                  <a:schemeClr val="dk1"/>
                </a:solidFill>
                <a:latin typeface="Calibri"/>
                <a:ea typeface="Calibri"/>
                <a:cs typeface="Calibri"/>
                <a:sym typeface="Calibri"/>
              </a:defRPr>
            </a:lvl7pPr>
            <a:lvl8pPr algn="l" rtl="0" marR="0" indent="-101600" marL="3429000">
              <a:spcBef>
                <a:spcPts val="400"/>
              </a:spcBef>
              <a:buClr>
                <a:schemeClr val="dk1"/>
              </a:buClr>
              <a:buFont typeface="Calibri"/>
              <a:buChar char="•"/>
              <a:defRPr strike="noStrike" u="none" b="0" cap="none" baseline="0" sz="2000" i="0">
                <a:solidFill>
                  <a:schemeClr val="dk1"/>
                </a:solidFill>
                <a:latin typeface="Calibri"/>
                <a:ea typeface="Calibri"/>
                <a:cs typeface="Calibri"/>
                <a:sym typeface="Calibri"/>
              </a:defRPr>
            </a:lvl8pPr>
            <a:lvl9pPr algn="l" rtl="0" marR="0" indent="-101600" marL="3886200">
              <a:spcBef>
                <a:spcPts val="400"/>
              </a:spcBef>
              <a:buClr>
                <a:schemeClr val="dk1"/>
              </a:buClr>
              <a:buFont typeface="Calibri"/>
              <a:buChar char="•"/>
              <a:defRPr strike="noStrike" u="none" b="0" cap="none" baseline="0" sz="2000" i="0">
                <a:solidFill>
                  <a:schemeClr val="dk1"/>
                </a:solidFill>
                <a:latin typeface="Calibri"/>
                <a:ea typeface="Calibri"/>
                <a:cs typeface="Calibri"/>
                <a:sym typeface="Calibri"/>
              </a:defRPr>
            </a:lvl9pPr>
          </a:lstStyle>
          <a:p/>
        </p:txBody>
      </p:sp>
      <p:sp>
        <p:nvSpPr>
          <p:cNvPr id="7" name="Shape 7"/>
          <p:cNvSpPr txBox="1"/>
          <p:nvPr>
            <p:ph idx="10" type="dt"/>
          </p:nvPr>
        </p:nvSpPr>
        <p:spPr>
          <a:xfrm>
            <a:off y="6356350" x="457200"/>
            <a:ext cy="365099" cx="2133599"/>
          </a:xfrm>
          <a:prstGeom prst="rect">
            <a:avLst/>
          </a:prstGeom>
          <a:noFill/>
          <a:ln>
            <a:noFill/>
          </a:ln>
        </p:spPr>
        <p:txBody>
          <a:bodyPr bIns="91425" rIns="91425" lIns="91425" tIns="91425" anchor="ctr" anchorCtr="0"/>
          <a:lstStyle>
            <a:lvl1pPr algn="l"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8" name="Shape 8"/>
          <p:cNvSpPr txBox="1"/>
          <p:nvPr>
            <p:ph idx="11" type="ftr"/>
          </p:nvPr>
        </p:nvSpPr>
        <p:spPr>
          <a:xfrm>
            <a:off y="6356350" x="3124200"/>
            <a:ext cy="365099" cx="2895600"/>
          </a:xfrm>
          <a:prstGeom prst="rect">
            <a:avLst/>
          </a:prstGeom>
          <a:noFill/>
          <a:ln>
            <a:noFill/>
          </a:ln>
        </p:spPr>
        <p:txBody>
          <a:bodyPr bIns="91425" rIns="91425" lIns="91425" tIns="91425" anchor="ctr" anchorCtr="0"/>
          <a:lstStyle>
            <a:lvl1pPr algn="ct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
        <p:nvSpPr>
          <p:cNvPr id="9" name="Shape 9"/>
          <p:cNvSpPr txBox="1"/>
          <p:nvPr>
            <p:ph idx="12" type="sldNum"/>
          </p:nvPr>
        </p:nvSpPr>
        <p:spPr>
          <a:xfrm>
            <a:off y="6356350" x="6553200"/>
            <a:ext cy="365099" cx="2133599"/>
          </a:xfrm>
          <a:prstGeom prst="rect">
            <a:avLst/>
          </a:prstGeom>
          <a:noFill/>
          <a:ln>
            <a:noFill/>
          </a:ln>
        </p:spPr>
        <p:txBody>
          <a:bodyPr bIns="91425" rIns="91425" lIns="91425" tIns="91425" anchor="ctr" anchorCtr="0"/>
          <a:lstStyle>
            <a:lvl1pPr algn="r" rtl="0" marR="0" indent="0" marL="0">
              <a:defRPr strike="noStrike" u="none" b="0" cap="none" baseline="0" sz="1200" i="0">
                <a:solidFill>
                  <a:srgbClr val="888888"/>
                </a:solidFill>
                <a:latin typeface="Calibri"/>
                <a:ea typeface="Calibri"/>
                <a:cs typeface="Calibri"/>
                <a:sym typeface="Calibri"/>
              </a:defRPr>
            </a:lvl1pPr>
            <a:lvl2pPr algn="l" rtl="0" marR="0" indent="0" marL="457200">
              <a:defRPr strike="noStrike" u="none" b="0" cap="none" baseline="0" sz="1800" i="0">
                <a:solidFill>
                  <a:schemeClr val="dk1"/>
                </a:solidFill>
                <a:latin typeface="Calibri"/>
                <a:ea typeface="Calibri"/>
                <a:cs typeface="Calibri"/>
                <a:sym typeface="Calibri"/>
              </a:defRPr>
            </a:lvl2pPr>
            <a:lvl3pPr algn="l" rtl="0" marR="0" indent="0" marL="914400">
              <a:defRPr strike="noStrike" u="none" b="0" cap="none" baseline="0" sz="1800" i="0">
                <a:solidFill>
                  <a:schemeClr val="dk1"/>
                </a:solidFill>
                <a:latin typeface="Calibri"/>
                <a:ea typeface="Calibri"/>
                <a:cs typeface="Calibri"/>
                <a:sym typeface="Calibri"/>
              </a:defRPr>
            </a:lvl3pPr>
            <a:lvl4pPr algn="l" rtl="0" marR="0" indent="0" marL="1371600">
              <a:defRPr strike="noStrike" u="none" b="0" cap="none" baseline="0" sz="1800" i="0">
                <a:solidFill>
                  <a:schemeClr val="dk1"/>
                </a:solidFill>
                <a:latin typeface="Calibri"/>
                <a:ea typeface="Calibri"/>
                <a:cs typeface="Calibri"/>
                <a:sym typeface="Calibri"/>
              </a:defRPr>
            </a:lvl4pPr>
            <a:lvl5pPr algn="l" rtl="0" marR="0" indent="0" marL="1828800">
              <a:defRPr strike="noStrike" u="none" b="0" cap="none" baseline="0" sz="1800" i="0">
                <a:solidFill>
                  <a:schemeClr val="dk1"/>
                </a:solidFill>
                <a:latin typeface="Calibri"/>
                <a:ea typeface="Calibri"/>
                <a:cs typeface="Calibri"/>
                <a:sym typeface="Calibri"/>
              </a:defRPr>
            </a:lvl5pPr>
            <a:lvl6pPr algn="l" rtl="0" marR="0" indent="0" marL="2286000">
              <a:defRPr strike="noStrike" u="none" b="0" cap="none" baseline="0" sz="1800" i="0">
                <a:solidFill>
                  <a:schemeClr val="dk1"/>
                </a:solidFill>
                <a:latin typeface="Calibri"/>
                <a:ea typeface="Calibri"/>
                <a:cs typeface="Calibri"/>
                <a:sym typeface="Calibri"/>
              </a:defRPr>
            </a:lvl6pPr>
            <a:lvl7pPr algn="l" rtl="0" marR="0" indent="0" marL="2743200">
              <a:defRPr strike="noStrike" u="none" b="0" cap="none" baseline="0" sz="1800" i="0">
                <a:solidFill>
                  <a:schemeClr val="dk1"/>
                </a:solidFill>
                <a:latin typeface="Calibri"/>
                <a:ea typeface="Calibri"/>
                <a:cs typeface="Calibri"/>
                <a:sym typeface="Calibri"/>
              </a:defRPr>
            </a:lvl7pPr>
            <a:lvl8pPr algn="l" rtl="0" marR="0" indent="0" marL="3200400">
              <a:defRPr strike="noStrike" u="none" b="0" cap="none" baseline="0" sz="1800" i="0">
                <a:solidFill>
                  <a:schemeClr val="dk1"/>
                </a:solidFill>
                <a:latin typeface="Calibri"/>
                <a:ea typeface="Calibri"/>
                <a:cs typeface="Calibri"/>
                <a:sym typeface="Calibri"/>
              </a:defRPr>
            </a:lvl8pPr>
            <a:lvl9pPr algn="l" rtl="0" marR="0" indent="0" marL="3657600">
              <a:defRPr strike="noStrike" u="none" b="0" cap="none" baseline="0" sz="1800" i="0">
                <a:solidFill>
                  <a:schemeClr val="dk1"/>
                </a:solidFill>
                <a:latin typeface="Calibri"/>
                <a:ea typeface="Calibri"/>
                <a:cs typeface="Calibri"/>
                <a:sym typeface="Calibri"/>
              </a:defRPr>
            </a:lvl9pPr>
          </a:lstStyle>
          <a:p/>
        </p:txBody>
      </p:sp>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 Target="../media/image00.jpg" Type="http://schemas.openxmlformats.org/officeDocument/2006/relationships/image" Id="rId3"/></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xml" Type="http://schemas.openxmlformats.org/officeDocument/2006/relationships/slideLayout" Id="rId1"/><Relationship Target="../media/image18.jp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2.xml" Type="http://schemas.openxmlformats.org/officeDocument/2006/relationships/slideLayout" Id="rId1"/><Relationship Target="../media/image19.jpg" Type="http://schemas.openxmlformats.org/officeDocument/2006/relationships/image" Id="rId3"/></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xml" Type="http://schemas.openxmlformats.org/officeDocument/2006/relationships/slideLayout" Id="rId1"/><Relationship Target="../media/image20.jp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 Target="../media/image21.jp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 Target="../media/image24.jp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 Target="../media/image23.jp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xml" Type="http://schemas.openxmlformats.org/officeDocument/2006/relationships/slideLayout" Id="rId1"/><Relationship Target="../media/image22.jp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 Target="../media/image25.jpg" Type="http://schemas.openxmlformats.org/officeDocument/2006/relationships/image" Id="rId3"/></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2.xml" Type="http://schemas.openxmlformats.org/officeDocument/2006/relationships/slideLayout" Id="rId1"/><Relationship Target="../media/image27.jpg" Type="http://schemas.openxmlformats.org/officeDocument/2006/relationships/image" Id="rId3"/></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2.xml" Type="http://schemas.openxmlformats.org/officeDocument/2006/relationships/slideLayout" Id="rId1"/><Relationship Target="../media/image30.jpg" Type="http://schemas.openxmlformats.org/officeDocument/2006/relationships/image" Id="rId3"/></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2.xml" Type="http://schemas.openxmlformats.org/officeDocument/2006/relationships/slideLayout" Id="rId1"/><Relationship Target="../media/image02.jpg" Type="http://schemas.openxmlformats.org/officeDocument/2006/relationships/image" Id="rId4"/><Relationship Target="../media/image01.jpg" Type="http://schemas.openxmlformats.org/officeDocument/2006/relationships/image" Id="rId3"/></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2.xml" Type="http://schemas.openxmlformats.org/officeDocument/2006/relationships/slideLayout" Id="rId1"/><Relationship Target="../media/image36.jpg" Type="http://schemas.openxmlformats.org/officeDocument/2006/relationships/image" Id="rId3"/></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2.xml" Type="http://schemas.openxmlformats.org/officeDocument/2006/relationships/slideLayout" Id="rId1"/><Relationship Target="../media/image26.jpg" Type="http://schemas.openxmlformats.org/officeDocument/2006/relationships/image" Id="rId3"/></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2.xml" Type="http://schemas.openxmlformats.org/officeDocument/2006/relationships/slideLayout" Id="rId1"/><Relationship Target="../media/image37.jpg" Type="http://schemas.openxmlformats.org/officeDocument/2006/relationships/image" Id="rId3"/></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2.xml" Type="http://schemas.openxmlformats.org/officeDocument/2006/relationships/slideLayout" Id="rId1"/><Relationship Target="../media/image31.jp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2.xml" Type="http://schemas.openxmlformats.org/officeDocument/2006/relationships/slideLayout" Id="rId1"/><Relationship Target="../media/image35.jpg" Type="http://schemas.openxmlformats.org/officeDocument/2006/relationships/image" Id="rId3"/></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1.xml" Type="http://schemas.openxmlformats.org/officeDocument/2006/relationships/slideLayout" Id="rId1"/><Relationship Target="../media/image28.jp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2.xml" Type="http://schemas.openxmlformats.org/officeDocument/2006/relationships/slideLayout" Id="rId1"/><Relationship Target="../media/image32.jpg" Type="http://schemas.openxmlformats.org/officeDocument/2006/relationships/image" Id="rId3"/></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2.xml" Type="http://schemas.openxmlformats.org/officeDocument/2006/relationships/slideLayout" Id="rId1"/><Relationship Target="../media/image34.jp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2.xml" Type="http://schemas.openxmlformats.org/officeDocument/2006/relationships/slideLayout" Id="rId1"/><Relationship Target="../media/image33.jpg" Type="http://schemas.openxmlformats.org/officeDocument/2006/relationships/image"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 Target="../media/image04.png" Type="http://schemas.openxmlformats.org/officeDocument/2006/relationships/image" Id="rId4"/><Relationship Target="../media/image03.jpg" Type="http://schemas.openxmlformats.org/officeDocument/2006/relationships/image" Id="rId3"/></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2.xml" Type="http://schemas.openxmlformats.org/officeDocument/2006/relationships/slideLayout" Id="rId1"/><Relationship Target="../media/image40.jpg" Type="http://schemas.openxmlformats.org/officeDocument/2006/relationships/image" Id="rId4"/><Relationship Target="../media/image38.jpg" Type="http://schemas.openxmlformats.org/officeDocument/2006/relationships/image" Id="rId3"/></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2.xml" Type="http://schemas.openxmlformats.org/officeDocument/2006/relationships/slideLayout" Id="rId1"/><Relationship Target="../media/image40.jpg" Type="http://schemas.openxmlformats.org/officeDocument/2006/relationships/image" Id="rId4"/><Relationship Target="../media/image39.jp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 Target="../media/image13.jp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 Target="../media/image07.jpg" Type="http://schemas.openxmlformats.org/officeDocument/2006/relationships/image" Id="rId4"/><Relationship Target="../media/image05.jpg" Type="http://schemas.openxmlformats.org/officeDocument/2006/relationships/image" Id="rId3"/><Relationship Target="../media/image17.jpg" Type="http://schemas.openxmlformats.org/officeDocument/2006/relationships/image" Id="rId6"/><Relationship Target="../media/image06.jpg" Type="http://schemas.openxmlformats.org/officeDocument/2006/relationships/image" Id="rId5"/></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2.xml" Type="http://schemas.openxmlformats.org/officeDocument/2006/relationships/slideLayout" Id="rId1"/><Relationship Target="../media/image08.jpg" Type="http://schemas.openxmlformats.org/officeDocument/2006/relationships/image" Id="rId4"/><Relationship Target="../media/image10.jpg" Type="http://schemas.openxmlformats.org/officeDocument/2006/relationships/image" Id="rId3"/><Relationship Target="../media/image12.jpg" Type="http://schemas.openxmlformats.org/officeDocument/2006/relationships/image" Id="rId6"/><Relationship Target="../media/image09.jpg" Type="http://schemas.openxmlformats.org/officeDocument/2006/relationships/image" Id="rId5"/><Relationship Target="../media/image11.jpg" Type="http://schemas.openxmlformats.org/officeDocument/2006/relationships/image" Id="rId7"/></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 Target="../media/image16.jpg" Type="http://schemas.openxmlformats.org/officeDocument/2006/relationships/image" Id="rId3"/></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2.xml" Type="http://schemas.openxmlformats.org/officeDocument/2006/relationships/slideLayout" Id="rId1"/><Relationship Target="../media/image14.jp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2.xml" Type="http://schemas.openxmlformats.org/officeDocument/2006/relationships/slideLayout" Id="rId1"/><Relationship Target="../media/image15.jp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79" name="Shape 79"/>
        <p:cNvGrpSpPr/>
        <p:nvPr/>
      </p:nvGrpSpPr>
      <p:grpSpPr>
        <a:xfrm>
          <a:off y="0" x="0"/>
          <a:ext cy="0" cx="0"/>
          <a:chOff y="0" x="0"/>
          <a:chExt cy="0" cx="0"/>
        </a:xfrm>
      </p:grpSpPr>
      <p:sp>
        <p:nvSpPr>
          <p:cNvPr id="80" name="Shape 80"/>
          <p:cNvSpPr txBox="1"/>
          <p:nvPr>
            <p:ph type="ctrTitle"/>
          </p:nvPr>
        </p:nvSpPr>
        <p:spPr>
          <a:xfrm>
            <a:off y="588000" x="131300"/>
            <a:ext cy="1470000" cx="8957699"/>
          </a:xfrm>
          <a:prstGeom prst="rect">
            <a:avLst/>
          </a:prstGeom>
          <a:noFill/>
          <a:ln>
            <a:noFill/>
          </a:ln>
        </p:spPr>
        <p:txBody>
          <a:bodyPr bIns="45700" rIns="91425" lIns="91425" tIns="45700" anchor="ctr" anchorCtr="0">
            <a:noAutofit/>
          </a:bodyPr>
          <a:lstStyle/>
          <a:p>
            <a:pPr algn="ctr" rtl="0" lvl="0" marR="0" indent="0" marL="0">
              <a:spcBef>
                <a:spcPts val="0"/>
              </a:spcBef>
              <a:buClr>
                <a:schemeClr val="dk1"/>
              </a:buClr>
              <a:buSzPct val="25000"/>
              <a:buFont typeface="Calibri"/>
              <a:buNone/>
            </a:pPr>
            <a:r>
              <a:rPr sz="6000" lang="en-US">
                <a:solidFill>
                  <a:srgbClr val="00FF00"/>
                </a:solidFill>
              </a:rPr>
              <a:t>7th Grade Service Learning</a:t>
            </a:r>
          </a:p>
          <a:p>
            <a:pPr algn="ctr" rtl="0" lvl="0" marR="0" indent="0" marL="0">
              <a:spcBef>
                <a:spcPts val="0"/>
              </a:spcBef>
              <a:buClr>
                <a:schemeClr val="dk1"/>
              </a:buClr>
              <a:buSzPct val="25000"/>
              <a:buFont typeface="Calibri"/>
              <a:buNone/>
            </a:pPr>
            <a:r>
              <a:rPr strike="noStrike" u="none" b="0" cap="none" baseline="0" sz="6000" lang="en-US" i="0">
                <a:solidFill>
                  <a:srgbClr val="00FF00"/>
                </a:solidFill>
                <a:latin typeface="Calibri"/>
                <a:ea typeface="Calibri"/>
                <a:cs typeface="Calibri"/>
                <a:sym typeface="Calibri"/>
              </a:rPr>
              <a:t>Green School Project</a:t>
            </a:r>
            <a:r>
              <a:rPr strike="noStrike" u="none" b="0" cap="none" baseline="0" sz="7200" lang="en-US" i="0">
                <a:solidFill>
                  <a:srgbClr val="00FF00"/>
                </a:solidFill>
                <a:latin typeface="Calibri"/>
                <a:ea typeface="Calibri"/>
                <a:cs typeface="Calibri"/>
                <a:sym typeface="Calibri"/>
              </a:rPr>
              <a:t> </a:t>
            </a:r>
          </a:p>
        </p:txBody>
      </p:sp>
      <p:sp>
        <p:nvSpPr>
          <p:cNvPr id="81" name="Shape 81"/>
          <p:cNvSpPr txBox="1"/>
          <p:nvPr>
            <p:ph idx="1" type="subTitle"/>
          </p:nvPr>
        </p:nvSpPr>
        <p:spPr>
          <a:xfrm>
            <a:off y="3886200" x="1465525"/>
            <a:ext cy="1752600" cx="6400799"/>
          </a:xfrm>
          <a:prstGeom prst="rect">
            <a:avLst/>
          </a:prstGeom>
          <a:noFill/>
          <a:ln>
            <a:noFill/>
          </a:ln>
        </p:spPr>
        <p:txBody>
          <a:bodyPr bIns="45700" rIns="91425" lIns="91425" tIns="45700" anchor="t" anchorCtr="0">
            <a:noAutofit/>
          </a:bodyPr>
          <a:lstStyle/>
          <a:p>
            <a:pPr algn="ctr" rtl="0" lvl="0" marR="0" indent="0" marL="0">
              <a:spcBef>
                <a:spcPts val="0"/>
              </a:spcBef>
              <a:buClr>
                <a:srgbClr val="888888"/>
              </a:buClr>
              <a:buSzPct val="25000"/>
              <a:buFont typeface="Calibri"/>
              <a:buNone/>
            </a:pPr>
            <a:r>
              <a:rPr strike="noStrike" u="none" b="0" cap="none" baseline="0" sz="4800" lang="en-US" i="0">
                <a:solidFill>
                  <a:srgbClr val="FFFFFF"/>
                </a:solidFill>
                <a:latin typeface="Calibri"/>
                <a:ea typeface="Calibri"/>
                <a:cs typeface="Calibri"/>
                <a:sym typeface="Calibri"/>
              </a:rPr>
              <a:t>H</a:t>
            </a:r>
            <a:r>
              <a:rPr sz="4800" lang="en-US">
                <a:solidFill>
                  <a:srgbClr val="FFFFFF"/>
                </a:solidFill>
              </a:rPr>
              <a:t>CC </a:t>
            </a:r>
            <a:r>
              <a:rPr strike="noStrike" u="none" b="0" cap="none" baseline="0" sz="4800" lang="en-US" i="0">
                <a:solidFill>
                  <a:srgbClr val="FFFFFF"/>
                </a:solidFill>
                <a:latin typeface="Calibri"/>
                <a:ea typeface="Calibri"/>
                <a:cs typeface="Calibri"/>
                <a:sym typeface="Calibri"/>
              </a:rPr>
              <a:t>Stream Relief</a:t>
            </a:r>
            <a:r>
              <a:rPr strike="noStrike" u="none" b="0" cap="none" baseline="0" sz="4800" lang="en-US" i="0">
                <a:solidFill>
                  <a:srgbClr val="888888"/>
                </a:solidFill>
                <a:latin typeface="Calibri"/>
                <a:ea typeface="Calibri"/>
                <a:cs typeface="Calibri"/>
                <a:sym typeface="Calibri"/>
              </a:rPr>
              <a:t> </a:t>
            </a:r>
          </a:p>
          <a:p>
            <a:pPr algn="ctr" rtl="0" lvl="0" marR="0" indent="0" marL="0">
              <a:spcBef>
                <a:spcPts val="0"/>
              </a:spcBef>
              <a:buClr>
                <a:srgbClr val="888888"/>
              </a:buClr>
              <a:buSzPct val="25000"/>
              <a:buFont typeface="Calibri"/>
              <a:buNone/>
            </a:pPr>
            <a:r>
              <a:rPr sz="1400" lang="en-US">
                <a:solidFill>
                  <a:srgbClr val="EFEFEF"/>
                </a:solidFill>
              </a:rPr>
              <a:t>By: CMS Green School</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00"/>
        </a:solidFill>
      </p:bgPr>
    </p:bg>
    <p:spTree>
      <p:nvGrpSpPr>
        <p:cNvPr id="146" name="Shape 146"/>
        <p:cNvGrpSpPr/>
        <p:nvPr/>
      </p:nvGrpSpPr>
      <p:grpSpPr>
        <a:xfrm>
          <a:off y="0" x="0"/>
          <a:ext cy="0" cx="0"/>
          <a:chOff y="0" x="0"/>
          <a:chExt cy="0" cx="0"/>
        </a:xfrm>
      </p:grpSpPr>
      <p:pic>
        <p:nvPicPr>
          <p:cNvPr id="147" name="Shape 147"/>
          <p:cNvPicPr preferRelativeResize="0"/>
          <p:nvPr/>
        </p:nvPicPr>
        <p:blipFill>
          <a:blip r:embed="rId3"/>
          <a:stretch>
            <a:fillRect/>
          </a:stretch>
        </p:blipFill>
        <p:spPr>
          <a:xfrm rot="5400000">
            <a:off y="1166025" x="3394045"/>
            <a:ext cy="4525964" cx="6059554"/>
          </a:xfrm>
          <a:prstGeom prst="rect">
            <a:avLst/>
          </a:prstGeom>
        </p:spPr>
      </p:pic>
      <p:sp>
        <p:nvSpPr>
          <p:cNvPr id="148" name="Shape 148"/>
          <p:cNvSpPr txBox="1"/>
          <p:nvPr/>
        </p:nvSpPr>
        <p:spPr>
          <a:xfrm>
            <a:off y="399225" x="154325"/>
            <a:ext cy="3896399" cx="3703799"/>
          </a:xfrm>
          <a:prstGeom prst="rect">
            <a:avLst/>
          </a:prstGeom>
        </p:spPr>
        <p:txBody>
          <a:bodyPr bIns="91425" rIns="91425" lIns="91425" tIns="91425" anchor="ctr" anchorCtr="0">
            <a:noAutofit/>
          </a:bodyPr>
          <a:lstStyle/>
          <a:p>
            <a:pPr algn="ctr" rtl="0" lvl="0" indent="0" marL="0">
              <a:buNone/>
            </a:pPr>
            <a:r>
              <a:rPr sz="4800" lang="en-US">
                <a:solidFill>
                  <a:srgbClr val="980000"/>
                </a:solidFill>
              </a:rPr>
              <a:t>POISON</a:t>
            </a:r>
          </a:p>
          <a:p>
            <a:pPr algn="ctr" rtl="0" lvl="0" indent="0" marL="0">
              <a:buNone/>
            </a:pPr>
            <a:r>
              <a:rPr sz="4800" lang="en-US">
                <a:solidFill>
                  <a:srgbClr val="980000"/>
                </a:solidFill>
              </a:rPr>
              <a:t>IVY!</a:t>
            </a:r>
          </a:p>
          <a:p>
            <a:r>
              <a:t/>
            </a:r>
          </a:p>
          <a:p>
            <a:pPr algn="ctr" rtl="0" lvl="0">
              <a:buNone/>
            </a:pPr>
            <a:r>
              <a:rPr lang="en-US"/>
              <a:t>	</a:t>
            </a:r>
          </a:p>
          <a:p>
            <a:pPr algn="ctr" rtl="0" lvl="0">
              <a:lnSpc>
                <a:spcPct val="150000"/>
              </a:lnSpc>
              <a:buNone/>
            </a:pPr>
            <a:r>
              <a:rPr sz="2400" lang="en-US"/>
              <a:t>Hairy vines,</a:t>
            </a:r>
          </a:p>
          <a:p>
            <a:pPr algn="ctr" rtl="0" lvl="0" indent="0" marL="0">
              <a:lnSpc>
                <a:spcPct val="150000"/>
              </a:lnSpc>
              <a:buNone/>
            </a:pPr>
            <a:r>
              <a:rPr sz="2400" lang="en-US">
                <a:solidFill>
                  <a:schemeClr val="dk1"/>
                </a:solidFill>
              </a:rPr>
              <a:t>Leaves of three,THEN LEAVE IT BE!!</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1C4587"/>
        </a:solidFill>
      </p:bgPr>
    </p:bg>
    <p:spTree>
      <p:nvGrpSpPr>
        <p:cNvPr id="152" name="Shape 152"/>
        <p:cNvGrpSpPr/>
        <p:nvPr/>
      </p:nvGrpSpPr>
      <p:grpSpPr>
        <a:xfrm>
          <a:off y="0" x="0"/>
          <a:ext cy="0" cx="0"/>
          <a:chOff y="0" x="0"/>
          <a:chExt cy="0" cx="0"/>
        </a:xfrm>
      </p:grpSpPr>
      <p:pic>
        <p:nvPicPr>
          <p:cNvPr id="153" name="Shape 153"/>
          <p:cNvPicPr preferRelativeResize="0"/>
          <p:nvPr/>
        </p:nvPicPr>
        <p:blipFill>
          <a:blip r:embed="rId3"/>
          <a:stretch>
            <a:fillRect/>
          </a:stretch>
        </p:blipFill>
        <p:spPr>
          <a:xfrm rot="5399992">
            <a:off y="1206397" x="1932"/>
            <a:ext cy="4445208" cx="5951784"/>
          </a:xfrm>
          <a:prstGeom prst="rect">
            <a:avLst/>
          </a:prstGeom>
        </p:spPr>
      </p:pic>
      <p:sp>
        <p:nvSpPr>
          <p:cNvPr id="154" name="Shape 154"/>
          <p:cNvSpPr txBox="1"/>
          <p:nvPr/>
        </p:nvSpPr>
        <p:spPr>
          <a:xfrm rot="-421">
            <a:off y="973148" x="5901860"/>
            <a:ext cy="4911599" cx="2447400"/>
          </a:xfrm>
          <a:prstGeom prst="rect">
            <a:avLst/>
          </a:prstGeom>
        </p:spPr>
        <p:txBody>
          <a:bodyPr bIns="91425" rIns="91425" lIns="91425" tIns="91425" anchor="t" anchorCtr="0">
            <a:noAutofit/>
          </a:bodyPr>
          <a:lstStyle/>
          <a:p>
            <a:pPr algn="ctr" rtl="0" lvl="0">
              <a:buNone/>
            </a:pPr>
            <a:r>
              <a:rPr sz="3000" lang="en-US">
                <a:solidFill>
                  <a:srgbClr val="FFFFFF"/>
                </a:solidFill>
              </a:rPr>
              <a:t>Another part of the stream that is too narrow -</a:t>
            </a:r>
          </a:p>
          <a:p>
            <a:r>
              <a:t/>
            </a:r>
          </a:p>
          <a:p>
            <a:pPr algn="ctr">
              <a:buNone/>
            </a:pPr>
            <a:r>
              <a:rPr sz="3000" lang="en-US">
                <a:solidFill>
                  <a:srgbClr val="FFFFFF"/>
                </a:solidFill>
              </a:rPr>
              <a:t>We will widen this to prevent more erosion of sediment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200B2"/>
        </a:solidFill>
      </p:bgPr>
    </p:bg>
    <p:spTree>
      <p:nvGrpSpPr>
        <p:cNvPr id="158" name="Shape 158"/>
        <p:cNvGrpSpPr/>
        <p:nvPr/>
      </p:nvGrpSpPr>
      <p:grpSpPr>
        <a:xfrm>
          <a:off y="0" x="0"/>
          <a:ext cy="0" cx="0"/>
          <a:chOff y="0" x="0"/>
          <a:chExt cy="0" cx="0"/>
        </a:xfrm>
      </p:grpSpPr>
      <p:pic>
        <p:nvPicPr>
          <p:cNvPr id="159" name="Shape 159"/>
          <p:cNvPicPr preferRelativeResize="0"/>
          <p:nvPr/>
        </p:nvPicPr>
        <p:blipFill>
          <a:blip r:embed="rId3"/>
          <a:stretch>
            <a:fillRect/>
          </a:stretch>
        </p:blipFill>
        <p:spPr>
          <a:xfrm rot="5400000">
            <a:off y="1041450" x="3614970"/>
            <a:ext cy="4525964" cx="6059554"/>
          </a:xfrm>
          <a:prstGeom prst="rect">
            <a:avLst/>
          </a:prstGeom>
        </p:spPr>
      </p:pic>
      <p:sp>
        <p:nvSpPr>
          <p:cNvPr id="160" name="Shape 160"/>
          <p:cNvSpPr txBox="1"/>
          <p:nvPr/>
        </p:nvSpPr>
        <p:spPr>
          <a:xfrm>
            <a:off y="1108950" x="548150"/>
            <a:ext cy="4640100" cx="3594599"/>
          </a:xfrm>
          <a:prstGeom prst="rect">
            <a:avLst/>
          </a:prstGeom>
        </p:spPr>
        <p:txBody>
          <a:bodyPr bIns="91425" rIns="91425" lIns="91425" tIns="91425" anchor="t" anchorCtr="0">
            <a:noAutofit/>
          </a:bodyPr>
          <a:lstStyle/>
          <a:p>
            <a:pPr algn="ctr" rtl="0" lvl="0">
              <a:buNone/>
            </a:pPr>
            <a:r>
              <a:rPr sz="3600" lang="en-US">
                <a:solidFill>
                  <a:srgbClr val="F3F3F3"/>
                </a:solidFill>
              </a:rPr>
              <a:t>Here, invasive plants must be removed,</a:t>
            </a:r>
          </a:p>
          <a:p>
            <a:pPr algn="ctr" rtl="0" lvl="0">
              <a:buNone/>
            </a:pPr>
            <a:r>
              <a:rPr sz="3600" lang="en-US">
                <a:solidFill>
                  <a:srgbClr val="F3F3F3"/>
                </a:solidFill>
              </a:rPr>
              <a:t>the rocks must be moved, </a:t>
            </a:r>
            <a:r>
              <a:rPr sz="3600" lang="en-US" i="1">
                <a:solidFill>
                  <a:srgbClr val="F3F3F3"/>
                </a:solidFill>
              </a:rPr>
              <a:t>and</a:t>
            </a:r>
          </a:p>
          <a:p>
            <a:pPr algn="ctr">
              <a:buNone/>
            </a:pPr>
            <a:r>
              <a:rPr sz="3600" lang="en-US">
                <a:solidFill>
                  <a:srgbClr val="F3F3F3"/>
                </a:solidFill>
              </a:rPr>
              <a:t>the stream must be widened</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FF"/>
        </a:solidFill>
      </p:bgPr>
    </p:bg>
    <p:spTree>
      <p:nvGrpSpPr>
        <p:cNvPr id="164" name="Shape 164"/>
        <p:cNvGrpSpPr/>
        <p:nvPr/>
      </p:nvGrpSpPr>
      <p:grpSpPr>
        <a:xfrm>
          <a:off y="0" x="0"/>
          <a:ext cy="0" cx="0"/>
          <a:chOff y="0" x="0"/>
          <a:chExt cy="0" cx="0"/>
        </a:xfrm>
      </p:grpSpPr>
      <p:pic>
        <p:nvPicPr>
          <p:cNvPr id="165" name="Shape 165"/>
          <p:cNvPicPr preferRelativeResize="0"/>
          <p:nvPr/>
        </p:nvPicPr>
        <p:blipFill>
          <a:blip r:embed="rId3"/>
          <a:stretch>
            <a:fillRect/>
          </a:stretch>
        </p:blipFill>
        <p:spPr>
          <a:xfrm rot="5400000">
            <a:off y="1166025" x="2949645"/>
            <a:ext cy="4525964" cx="6059554"/>
          </a:xfrm>
          <a:prstGeom prst="rect">
            <a:avLst/>
          </a:prstGeom>
        </p:spPr>
      </p:pic>
      <p:sp>
        <p:nvSpPr>
          <p:cNvPr id="166" name="Shape 166"/>
          <p:cNvSpPr txBox="1"/>
          <p:nvPr/>
        </p:nvSpPr>
        <p:spPr>
          <a:xfrm>
            <a:off y="443400" x="387750"/>
            <a:ext cy="5971199" cx="3103800"/>
          </a:xfrm>
          <a:prstGeom prst="rect">
            <a:avLst/>
          </a:prstGeom>
        </p:spPr>
        <p:txBody>
          <a:bodyPr bIns="91425" rIns="91425" lIns="91425" tIns="91425" anchor="t" anchorCtr="0">
            <a:noAutofit/>
          </a:bodyPr>
          <a:lstStyle/>
          <a:p>
            <a:pPr algn="ctr" rtl="0" lvl="0">
              <a:buNone/>
            </a:pPr>
            <a:r>
              <a:rPr sz="3000" lang="en-US">
                <a:solidFill>
                  <a:srgbClr val="FFFFFF"/>
                </a:solidFill>
              </a:rPr>
              <a:t>You can see the effects of erosion on this part of the stream</a:t>
            </a:r>
          </a:p>
          <a:p>
            <a:r>
              <a:t/>
            </a:r>
          </a:p>
          <a:p>
            <a:pPr algn="ctr">
              <a:buNone/>
            </a:pPr>
            <a:r>
              <a:rPr sz="3000" lang="en-US">
                <a:solidFill>
                  <a:srgbClr val="FFFFFF"/>
                </a:solidFill>
              </a:rPr>
              <a:t>The water is cutting a narrow and deep path into the dirt, taking the soil down to the bay</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9F9F"/>
        </a:solidFill>
      </p:bgPr>
    </p:bg>
    <p:spTree>
      <p:nvGrpSpPr>
        <p:cNvPr id="170" name="Shape 170"/>
        <p:cNvGrpSpPr/>
        <p:nvPr/>
      </p:nvGrpSpPr>
      <p:grpSpPr>
        <a:xfrm>
          <a:off y="0" x="0"/>
          <a:ext cy="0" cx="0"/>
          <a:chOff y="0" x="0"/>
          <a:chExt cy="0" cx="0"/>
        </a:xfrm>
      </p:grpSpPr>
      <p:pic>
        <p:nvPicPr>
          <p:cNvPr id="171" name="Shape 171"/>
          <p:cNvPicPr preferRelativeResize="0"/>
          <p:nvPr/>
        </p:nvPicPr>
        <p:blipFill>
          <a:blip r:embed="rId3"/>
          <a:stretch>
            <a:fillRect/>
          </a:stretch>
        </p:blipFill>
        <p:spPr>
          <a:xfrm rot="5400000">
            <a:off y="1166022" x="-364204"/>
            <a:ext cy="4525964" cx="6059554"/>
          </a:xfrm>
          <a:prstGeom prst="rect">
            <a:avLst/>
          </a:prstGeom>
        </p:spPr>
      </p:pic>
      <p:sp>
        <p:nvSpPr>
          <p:cNvPr id="172" name="Shape 172"/>
          <p:cNvSpPr txBox="1"/>
          <p:nvPr/>
        </p:nvSpPr>
        <p:spPr>
          <a:xfrm>
            <a:off y="2167900" x="5142500"/>
            <a:ext cy="3696600" cx="3607499"/>
          </a:xfrm>
          <a:prstGeom prst="rect">
            <a:avLst/>
          </a:prstGeom>
        </p:spPr>
        <p:txBody>
          <a:bodyPr bIns="91425" rIns="91425" lIns="91425" tIns="91425" anchor="t" anchorCtr="0">
            <a:noAutofit/>
          </a:bodyPr>
          <a:lstStyle/>
          <a:p>
            <a:pPr algn="ctr">
              <a:buNone/>
            </a:pPr>
            <a:r>
              <a:rPr sz="3000" lang="en-US"/>
              <a:t>Close up view of erosion. Note the pile of sand and dirt slowly being carried down hill to the bay</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980000"/>
        </a:solidFill>
      </p:bgPr>
    </p:bg>
    <p:spTree>
      <p:nvGrpSpPr>
        <p:cNvPr id="176" name="Shape 176"/>
        <p:cNvGrpSpPr/>
        <p:nvPr/>
      </p:nvGrpSpPr>
      <p:grpSpPr>
        <a:xfrm>
          <a:off y="0" x="0"/>
          <a:ext cy="0" cx="0"/>
          <a:chOff y="0" x="0"/>
          <a:chExt cy="0" cx="0"/>
        </a:xfrm>
      </p:grpSpPr>
      <p:pic>
        <p:nvPicPr>
          <p:cNvPr id="177" name="Shape 177"/>
          <p:cNvPicPr preferRelativeResize="0"/>
          <p:nvPr/>
        </p:nvPicPr>
        <p:blipFill>
          <a:blip r:embed="rId3"/>
          <a:stretch>
            <a:fillRect/>
          </a:stretch>
        </p:blipFill>
        <p:spPr>
          <a:xfrm rot="5400000">
            <a:off y="1041450" x="3394045"/>
            <a:ext cy="4525964" cx="6059554"/>
          </a:xfrm>
          <a:prstGeom prst="rect">
            <a:avLst/>
          </a:prstGeom>
        </p:spPr>
      </p:pic>
      <p:sp>
        <p:nvSpPr>
          <p:cNvPr id="178" name="Shape 178"/>
          <p:cNvSpPr txBox="1"/>
          <p:nvPr/>
        </p:nvSpPr>
        <p:spPr>
          <a:xfrm>
            <a:off y="380050" x="458900"/>
            <a:ext cy="3301499" cx="3479999"/>
          </a:xfrm>
          <a:prstGeom prst="rect">
            <a:avLst/>
          </a:prstGeom>
        </p:spPr>
        <p:txBody>
          <a:bodyPr bIns="91425" rIns="91425" lIns="91425" tIns="91425" anchor="t" anchorCtr="0">
            <a:noAutofit/>
          </a:bodyPr>
          <a:lstStyle/>
          <a:p/>
        </p:txBody>
      </p:sp>
      <p:sp>
        <p:nvSpPr>
          <p:cNvPr id="179" name="Shape 179"/>
          <p:cNvSpPr txBox="1"/>
          <p:nvPr/>
        </p:nvSpPr>
        <p:spPr>
          <a:xfrm>
            <a:off y="526125" x="509900"/>
            <a:ext cy="5556600" cx="3378000"/>
          </a:xfrm>
          <a:prstGeom prst="rect">
            <a:avLst/>
          </a:prstGeom>
        </p:spPr>
        <p:txBody>
          <a:bodyPr bIns="91425" rIns="91425" lIns="91425" tIns="91425" anchor="t" anchorCtr="0">
            <a:noAutofit/>
          </a:bodyPr>
          <a:lstStyle/>
          <a:p>
            <a:pPr algn="ctr" rtl="0" lvl="0">
              <a:buNone/>
            </a:pPr>
            <a:r>
              <a:rPr sz="3000" lang="en-US">
                <a:solidFill>
                  <a:srgbClr val="F3F3F3"/>
                </a:solidFill>
              </a:rPr>
              <a:t>This section of steam is NOT too narrow, but has a lot of invasive plants to be removed</a:t>
            </a:r>
          </a:p>
          <a:p>
            <a:r>
              <a:t/>
            </a:r>
          </a:p>
          <a:p>
            <a:pPr algn="ctr">
              <a:buNone/>
            </a:pPr>
            <a:r>
              <a:rPr sz="3000" lang="en-US">
                <a:solidFill>
                  <a:srgbClr val="F3F3F3"/>
                </a:solidFill>
              </a:rPr>
              <a:t>Removing invasives and re-planting native plants is one of our main tasks at HCC</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3"/>
        </a:solidFill>
      </p:bgPr>
    </p:bg>
    <p:spTree>
      <p:nvGrpSpPr>
        <p:cNvPr id="183" name="Shape 183"/>
        <p:cNvGrpSpPr/>
        <p:nvPr/>
      </p:nvGrpSpPr>
      <p:grpSpPr>
        <a:xfrm>
          <a:off y="0" x="0"/>
          <a:ext cy="0" cx="0"/>
          <a:chOff y="0" x="0"/>
          <a:chExt cy="0" cx="0"/>
        </a:xfrm>
      </p:grpSpPr>
      <p:pic>
        <p:nvPicPr>
          <p:cNvPr id="184" name="Shape 184"/>
          <p:cNvPicPr preferRelativeResize="0"/>
          <p:nvPr/>
        </p:nvPicPr>
        <p:blipFill>
          <a:blip r:embed="rId3"/>
          <a:stretch>
            <a:fillRect/>
          </a:stretch>
        </p:blipFill>
        <p:spPr>
          <a:xfrm rot="5400000">
            <a:off y="1002400" x="-666623"/>
            <a:ext cy="4823148" cx="6457648"/>
          </a:xfrm>
          <a:prstGeom prst="rect">
            <a:avLst/>
          </a:prstGeom>
        </p:spPr>
      </p:pic>
      <p:sp>
        <p:nvSpPr>
          <p:cNvPr id="185" name="Shape 185"/>
          <p:cNvSpPr txBox="1"/>
          <p:nvPr/>
        </p:nvSpPr>
        <p:spPr>
          <a:xfrm>
            <a:off y="749400" x="5563125"/>
            <a:ext cy="5359199" cx="3250500"/>
          </a:xfrm>
          <a:prstGeom prst="rect">
            <a:avLst/>
          </a:prstGeom>
        </p:spPr>
        <p:txBody>
          <a:bodyPr bIns="91425" rIns="91425" lIns="91425" tIns="91425" anchor="t" anchorCtr="0">
            <a:noAutofit/>
          </a:bodyPr>
          <a:lstStyle/>
          <a:p>
            <a:pPr algn="ctr" rtl="0" lvl="0">
              <a:buNone/>
            </a:pPr>
            <a:r>
              <a:rPr sz="2400" lang="en-US">
                <a:solidFill>
                  <a:srgbClr val="FFFF00"/>
                </a:solidFill>
              </a:rPr>
              <a:t>The last pond before water enters the Chesapeake bay. This is the last chance for catching nutrients and filtering water before it goes into the bay</a:t>
            </a:r>
          </a:p>
          <a:p>
            <a:r>
              <a:t/>
            </a:r>
          </a:p>
          <a:p>
            <a:pPr algn="ctr">
              <a:buNone/>
            </a:pPr>
            <a:r>
              <a:rPr sz="2400" lang="en-US">
                <a:solidFill>
                  <a:srgbClr val="FFFF00"/>
                </a:solidFill>
              </a:rPr>
              <a:t>The big machine work crews will build another, smaller pond just before this one, as part of the overall relief project</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0000"/>
        </a:solidFill>
      </p:bgPr>
    </p:bg>
    <p:spTree>
      <p:nvGrpSpPr>
        <p:cNvPr id="189" name="Shape 189"/>
        <p:cNvGrpSpPr/>
        <p:nvPr/>
      </p:nvGrpSpPr>
      <p:grpSpPr>
        <a:xfrm>
          <a:off y="0" x="0"/>
          <a:ext cy="0" cx="0"/>
          <a:chOff y="0" x="0"/>
          <a:chExt cy="0" cx="0"/>
        </a:xfrm>
      </p:grpSpPr>
      <p:pic>
        <p:nvPicPr>
          <p:cNvPr id="190" name="Shape 190"/>
          <p:cNvPicPr preferRelativeResize="0"/>
          <p:nvPr/>
        </p:nvPicPr>
        <p:blipFill>
          <a:blip r:embed="rId3"/>
          <a:stretch>
            <a:fillRect/>
          </a:stretch>
        </p:blipFill>
        <p:spPr>
          <a:xfrm rot="5400000">
            <a:off y="1041450" x="3394045"/>
            <a:ext cy="4525964" cx="6059554"/>
          </a:xfrm>
          <a:prstGeom prst="rect">
            <a:avLst/>
          </a:prstGeom>
        </p:spPr>
      </p:pic>
      <p:sp>
        <p:nvSpPr>
          <p:cNvPr id="191" name="Shape 191"/>
          <p:cNvSpPr txBox="1"/>
          <p:nvPr/>
        </p:nvSpPr>
        <p:spPr>
          <a:xfrm>
            <a:off y="1353750" x="339475"/>
            <a:ext cy="4150499" cx="3699300"/>
          </a:xfrm>
          <a:prstGeom prst="rect">
            <a:avLst/>
          </a:prstGeom>
        </p:spPr>
        <p:txBody>
          <a:bodyPr bIns="91425" rIns="91425" lIns="91425" tIns="91425" anchor="t" anchorCtr="0">
            <a:noAutofit/>
          </a:bodyPr>
          <a:lstStyle/>
          <a:p>
            <a:pPr algn="ctr" rtl="0" lvl="0">
              <a:buNone/>
            </a:pPr>
            <a:r>
              <a:rPr sz="3600" lang="en-US">
                <a:solidFill>
                  <a:srgbClr val="FFFFFF"/>
                </a:solidFill>
              </a:rPr>
              <a:t>Invasive plant growing around </a:t>
            </a:r>
          </a:p>
          <a:p>
            <a:pPr algn="ctr" rtl="0" lvl="0">
              <a:buNone/>
            </a:pPr>
            <a:r>
              <a:rPr sz="3600" lang="en-US">
                <a:solidFill>
                  <a:srgbClr val="FFFFFF"/>
                </a:solidFill>
              </a:rPr>
              <a:t>the pond</a:t>
            </a:r>
          </a:p>
          <a:p>
            <a:r>
              <a:t/>
            </a:r>
          </a:p>
          <a:p>
            <a:pPr algn="ctr">
              <a:buNone/>
            </a:pPr>
            <a:r>
              <a:rPr sz="3600" lang="en-US">
                <a:solidFill>
                  <a:srgbClr val="FFFFFF"/>
                </a:solidFill>
              </a:rPr>
              <a:t>Do you know the name of this plant?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2"/>
        </a:solidFill>
      </p:bgPr>
    </p:bg>
    <p:spTree>
      <p:nvGrpSpPr>
        <p:cNvPr id="195" name="Shape 195"/>
        <p:cNvGrpSpPr/>
        <p:nvPr/>
      </p:nvGrpSpPr>
      <p:grpSpPr>
        <a:xfrm>
          <a:off y="0" x="0"/>
          <a:ext cy="0" cx="0"/>
          <a:chOff y="0" x="0"/>
          <a:chExt cy="0" cx="0"/>
        </a:xfrm>
      </p:grpSpPr>
      <p:pic>
        <p:nvPicPr>
          <p:cNvPr id="196" name="Shape 196"/>
          <p:cNvPicPr preferRelativeResize="0"/>
          <p:nvPr/>
        </p:nvPicPr>
        <p:blipFill>
          <a:blip r:embed="rId3"/>
          <a:stretch>
            <a:fillRect/>
          </a:stretch>
        </p:blipFill>
        <p:spPr>
          <a:xfrm rot="5400000">
            <a:off y="1066110" x="3418712"/>
            <a:ext cy="4476627" cx="6059548"/>
          </a:xfrm>
          <a:prstGeom prst="rect">
            <a:avLst/>
          </a:prstGeom>
        </p:spPr>
      </p:pic>
      <p:sp>
        <p:nvSpPr>
          <p:cNvPr id="197" name="Shape 197"/>
          <p:cNvSpPr txBox="1"/>
          <p:nvPr/>
        </p:nvSpPr>
        <p:spPr>
          <a:xfrm>
            <a:off y="274650" x="497150"/>
            <a:ext cy="6059399" cx="3491400"/>
          </a:xfrm>
          <a:prstGeom prst="rect">
            <a:avLst/>
          </a:prstGeom>
        </p:spPr>
        <p:txBody>
          <a:bodyPr bIns="91425" rIns="91425" lIns="91425" tIns="91425" anchor="t" anchorCtr="0">
            <a:noAutofit/>
          </a:bodyPr>
          <a:lstStyle/>
          <a:p>
            <a:pPr algn="ctr" rtl="0" lvl="0">
              <a:buNone/>
            </a:pPr>
            <a:r>
              <a:rPr sz="3000" lang="en-US">
                <a:solidFill>
                  <a:srgbClr val="FFFF00"/>
                </a:solidFill>
              </a:rPr>
              <a:t>Invasive plant growing around </a:t>
            </a:r>
          </a:p>
          <a:p>
            <a:pPr algn="ctr" rtl="0" lvl="0">
              <a:buNone/>
            </a:pPr>
            <a:r>
              <a:rPr sz="3000" lang="en-US">
                <a:solidFill>
                  <a:srgbClr val="FFFF00"/>
                </a:solidFill>
              </a:rPr>
              <a:t>the pond</a:t>
            </a:r>
          </a:p>
          <a:p>
            <a:r>
              <a:t/>
            </a:r>
          </a:p>
          <a:p>
            <a:pPr algn="ctr" rtl="0" lvl="0">
              <a:buNone/>
            </a:pPr>
            <a:r>
              <a:rPr sz="3000" lang="en-US">
                <a:solidFill>
                  <a:srgbClr val="FFFF00"/>
                </a:solidFill>
              </a:rPr>
              <a:t>Do you know the name of this plant?</a:t>
            </a:r>
          </a:p>
          <a:p>
            <a:r>
              <a:t/>
            </a:r>
          </a:p>
          <a:p>
            <a:pPr algn="ctr" rtl="0" lvl="0">
              <a:buNone/>
            </a:pPr>
            <a:r>
              <a:rPr sz="3000" lang="en-US">
                <a:solidFill>
                  <a:srgbClr val="FFFF00"/>
                </a:solidFill>
              </a:rPr>
              <a:t>We will all know the names of the invasive plants and the native ones by the end of the project</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y="0" x="0"/>
          <a:ext cy="0" cx="0"/>
          <a:chOff y="0" x="0"/>
          <a:chExt cy="0" cx="0"/>
        </a:xfrm>
      </p:grpSpPr>
      <p:sp>
        <p:nvSpPr>
          <p:cNvPr id="202" name="Shape 202"/>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p:txBody>
      </p:sp>
      <p:pic>
        <p:nvPicPr>
          <p:cNvPr id="203" name="Shape 203"/>
          <p:cNvPicPr preferRelativeResize="0"/>
          <p:nvPr/>
        </p:nvPicPr>
        <p:blipFill>
          <a:blip r:embed="rId3"/>
          <a:stretch>
            <a:fillRect/>
          </a:stretch>
        </p:blipFill>
        <p:spPr>
          <a:xfrm rot="5400000">
            <a:off y="-1145723" x="1145724"/>
            <a:ext cy="9151274" cx="6859826"/>
          </a:xfrm>
          <a:prstGeom prst="rect">
            <a:avLst/>
          </a:prstGeom>
        </p:spPr>
      </p:pic>
      <p:sp>
        <p:nvSpPr>
          <p:cNvPr id="204" name="Shape 204"/>
          <p:cNvSpPr txBox="1"/>
          <p:nvPr/>
        </p:nvSpPr>
        <p:spPr>
          <a:xfrm>
            <a:off y="265325" x="293175"/>
            <a:ext cy="1058099" cx="7431600"/>
          </a:xfrm>
          <a:prstGeom prst="rect">
            <a:avLst/>
          </a:prstGeom>
        </p:spPr>
        <p:txBody>
          <a:bodyPr bIns="91425" rIns="91425" lIns="91425" tIns="91425" anchor="t" anchorCtr="0">
            <a:noAutofit/>
          </a:bodyPr>
          <a:lstStyle/>
          <a:p>
            <a:pPr rtl="0" lvl="0">
              <a:buNone/>
            </a:pPr>
            <a:r>
              <a:rPr sz="2400" lang="en-US"/>
              <a:t>Merriweather Post Pavillion is on the other side of this tree line</a:t>
            </a:r>
          </a:p>
        </p:txBody>
      </p:sp>
      <p:sp>
        <p:nvSpPr>
          <p:cNvPr id="205" name="Shape 205"/>
          <p:cNvSpPr/>
          <p:nvPr/>
        </p:nvSpPr>
        <p:spPr>
          <a:xfrm>
            <a:off y="1150625" x="2526975"/>
            <a:ext cy="783299" cx="739199"/>
          </a:xfrm>
          <a:prstGeom prst="downArrow">
            <a:avLst>
              <a:gd fmla="val 50000" name="adj1"/>
              <a:gd fmla="val 50000" name="adj2"/>
            </a:avLst>
          </a:prstGeom>
          <a:solidFill>
            <a:srgbClr val="00FFFF"/>
          </a:solidFill>
          <a:ln w="19050" cap="flat">
            <a:solidFill>
              <a:srgbClr val="00E6E6"/>
            </a:solidFill>
            <a:prstDash val="solid"/>
            <a:round/>
            <a:headEnd w="med" len="med" type="none"/>
            <a:tailEnd w="med" len="med" type="none"/>
          </a:ln>
        </p:spPr>
        <p:txBody>
          <a:bodyPr bIns="91425" rIns="91425" lIns="91425" tIns="91425" anchor="ctr" anchorCtr="0">
            <a:noAutofit/>
          </a:bodyPr>
          <a:lstStyle/>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85" name="Shape 85"/>
        <p:cNvGrpSpPr/>
        <p:nvPr/>
      </p:nvGrpSpPr>
      <p:grpSpPr>
        <a:xfrm>
          <a:off y="0" x="0"/>
          <a:ext cy="0" cx="0"/>
          <a:chOff y="0" x="0"/>
          <a:chExt cy="0" cx="0"/>
        </a:xfrm>
      </p:grpSpPr>
      <p:sp>
        <p:nvSpPr>
          <p:cNvPr id="86" name="Shape 86"/>
          <p:cNvSpPr txBox="1"/>
          <p:nvPr>
            <p:ph type="title"/>
          </p:nvPr>
        </p:nvSpPr>
        <p:spPr>
          <a:xfrm>
            <a:off y="255137" x="340400"/>
            <a:ext cy="1143000" cx="8229600"/>
          </a:xfrm>
          <a:prstGeom prst="rect">
            <a:avLst/>
          </a:prstGeom>
        </p:spPr>
        <p:txBody>
          <a:bodyPr bIns="91425" rIns="91425" lIns="91425" tIns="91425" anchor="ctr" anchorCtr="0">
            <a:noAutofit/>
          </a:bodyPr>
          <a:lstStyle/>
          <a:p>
            <a:pPr>
              <a:buNone/>
            </a:pPr>
            <a:r>
              <a:rPr lang="en-US">
                <a:solidFill>
                  <a:srgbClr val="000000"/>
                </a:solidFill>
              </a:rPr>
              <a:t>Itinerary</a:t>
            </a:r>
          </a:p>
        </p:txBody>
      </p:sp>
      <p:sp>
        <p:nvSpPr>
          <p:cNvPr id="87" name="Shape 87"/>
          <p:cNvSpPr txBox="1"/>
          <p:nvPr>
            <p:ph idx="1" type="body"/>
          </p:nvPr>
        </p:nvSpPr>
        <p:spPr>
          <a:xfrm>
            <a:off y="1859550" x="500637"/>
            <a:ext cy="3606899" cx="8229600"/>
          </a:xfrm>
          <a:prstGeom prst="rect">
            <a:avLst/>
          </a:prstGeom>
        </p:spPr>
        <p:txBody>
          <a:bodyPr bIns="91425" rIns="91425" lIns="91425" tIns="91425" anchor="t" anchorCtr="0">
            <a:noAutofit/>
          </a:bodyPr>
          <a:lstStyle/>
          <a:p/>
        </p:txBody>
      </p:sp>
      <p:pic>
        <p:nvPicPr>
          <p:cNvPr id="88" name="Shape 88"/>
          <p:cNvPicPr preferRelativeResize="0"/>
          <p:nvPr/>
        </p:nvPicPr>
        <p:blipFill>
          <a:blip r:embed="rId4"/>
          <a:stretch>
            <a:fillRect/>
          </a:stretch>
        </p:blipFill>
        <p:spPr>
          <a:xfrm>
            <a:off y="1859550" x="257887"/>
            <a:ext cy="3606900" cx="8628225"/>
          </a:xfrm>
          <a:prstGeom prst="rect">
            <a:avLst/>
          </a:prstGeom>
          <a:noFill/>
          <a:ln>
            <a:noFill/>
          </a:ln>
        </p:spPr>
      </p:pic>
      <p:sp>
        <p:nvSpPr>
          <p:cNvPr id="89" name="Shape 89"/>
          <p:cNvSpPr/>
          <p:nvPr/>
        </p:nvSpPr>
        <p:spPr>
          <a:xfrm>
            <a:off y="4675625" x="6666775"/>
            <a:ext cy="663000" cx="2358299"/>
          </a:xfrm>
          <a:prstGeom prst="rect">
            <a:avLst/>
          </a:prstGeom>
          <a:solidFill>
            <a:srgbClr val="FFFFFF"/>
          </a:solidFill>
          <a:ln w="19050" cap="flat">
            <a:solidFill>
              <a:srgbClr val="FFFFFF"/>
            </a:solidFill>
            <a:prstDash val="solid"/>
            <a:round/>
            <a:headEnd w="med" len="med" type="none"/>
            <a:tailEnd w="med" len="med" type="none"/>
          </a:ln>
        </p:spPr>
        <p:txBody>
          <a:bodyPr bIns="91425" rIns="91425" lIns="91425" tIns="91425" anchor="ctr" anchorCtr="0">
            <a:noAutofit/>
          </a:bodyPr>
          <a:lstStyle/>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1E6AF">
            <a:alpha val="75770"/>
          </a:srgbClr>
        </a:solidFill>
      </p:bgPr>
    </p:bg>
    <p:spTree>
      <p:nvGrpSpPr>
        <p:cNvPr id="209" name="Shape 209"/>
        <p:cNvGrpSpPr/>
        <p:nvPr/>
      </p:nvGrpSpPr>
      <p:grpSpPr>
        <a:xfrm>
          <a:off y="0" x="0"/>
          <a:ext cy="0" cx="0"/>
          <a:chOff y="0" x="0"/>
          <a:chExt cy="0" cx="0"/>
        </a:xfrm>
      </p:grpSpPr>
      <p:pic>
        <p:nvPicPr>
          <p:cNvPr id="210" name="Shape 210"/>
          <p:cNvPicPr preferRelativeResize="0"/>
          <p:nvPr/>
        </p:nvPicPr>
        <p:blipFill>
          <a:blip r:embed="rId3"/>
          <a:stretch>
            <a:fillRect/>
          </a:stretch>
        </p:blipFill>
        <p:spPr>
          <a:xfrm rot="5400000">
            <a:off y="1041450" x="-309604"/>
            <a:ext cy="4525964" cx="6059554"/>
          </a:xfrm>
          <a:prstGeom prst="rect">
            <a:avLst/>
          </a:prstGeom>
        </p:spPr>
      </p:pic>
      <p:sp>
        <p:nvSpPr>
          <p:cNvPr id="211" name="Shape 211"/>
          <p:cNvSpPr txBox="1"/>
          <p:nvPr/>
        </p:nvSpPr>
        <p:spPr>
          <a:xfrm>
            <a:off y="529875" x="5422900"/>
            <a:ext cy="5549099" cx="3448199"/>
          </a:xfrm>
          <a:prstGeom prst="rect">
            <a:avLst/>
          </a:prstGeom>
        </p:spPr>
        <p:txBody>
          <a:bodyPr bIns="91425" rIns="91425" lIns="91425" tIns="91425" anchor="t" anchorCtr="0">
            <a:noAutofit/>
          </a:bodyPr>
          <a:lstStyle/>
          <a:p>
            <a:pPr rtl="0" lvl="0">
              <a:buNone/>
            </a:pPr>
            <a:r>
              <a:rPr lang="en-US"/>
              <a:t>
</a:t>
            </a:r>
          </a:p>
          <a:p>
            <a:pPr algn="ctr" rtl="0" lvl="0">
              <a:buNone/>
            </a:pPr>
            <a:r>
              <a:rPr sz="3000" lang="en-US"/>
              <a:t>Animals often eat the trees when they are young. </a:t>
            </a:r>
            <a:r>
              <a:rPr sz="3000" lang="en-US">
                <a:solidFill>
                  <a:schemeClr val="dk1"/>
                </a:solidFill>
              </a:rPr>
              <a:t>Tree guards are needed to prevent wildlife from eating the trees until they are no longer saplings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2CB777"/>
        </a:solidFill>
      </p:bgPr>
    </p:bg>
    <p:spTree>
      <p:nvGrpSpPr>
        <p:cNvPr id="215" name="Shape 215"/>
        <p:cNvGrpSpPr/>
        <p:nvPr/>
      </p:nvGrpSpPr>
      <p:grpSpPr>
        <a:xfrm>
          <a:off y="0" x="0"/>
          <a:ext cy="0" cx="0"/>
          <a:chOff y="0" x="0"/>
          <a:chExt cy="0" cx="0"/>
        </a:xfrm>
      </p:grpSpPr>
      <p:pic>
        <p:nvPicPr>
          <p:cNvPr id="216" name="Shape 216"/>
          <p:cNvPicPr preferRelativeResize="0"/>
          <p:nvPr/>
        </p:nvPicPr>
        <p:blipFill>
          <a:blip r:embed="rId3"/>
          <a:stretch>
            <a:fillRect/>
          </a:stretch>
        </p:blipFill>
        <p:spPr>
          <a:xfrm rot="5400000">
            <a:off y="1041450" x="3394045"/>
            <a:ext cy="4525964" cx="6059554"/>
          </a:xfrm>
          <a:prstGeom prst="rect">
            <a:avLst/>
          </a:prstGeom>
        </p:spPr>
      </p:pic>
      <p:sp>
        <p:nvSpPr>
          <p:cNvPr id="217" name="Shape 217"/>
          <p:cNvSpPr txBox="1"/>
          <p:nvPr/>
        </p:nvSpPr>
        <p:spPr>
          <a:xfrm>
            <a:off y="1296750" x="468975"/>
            <a:ext cy="4264499" cx="3467399"/>
          </a:xfrm>
          <a:prstGeom prst="rect">
            <a:avLst/>
          </a:prstGeom>
        </p:spPr>
        <p:txBody>
          <a:bodyPr bIns="91425" rIns="91425" lIns="91425" tIns="91425" anchor="t" anchorCtr="0">
            <a:noAutofit/>
          </a:bodyPr>
          <a:lstStyle/>
          <a:p>
            <a:pPr algn="ctr" rtl="0" lvl="0">
              <a:buNone/>
            </a:pPr>
            <a:r>
              <a:rPr sz="3000" lang="en-US">
                <a:solidFill>
                  <a:srgbClr val="F3F3F3"/>
                </a:solidFill>
              </a:rPr>
              <a:t>Weird little plant Smells and tastes like a blend of garlic and mustard</a:t>
            </a:r>
          </a:p>
          <a:p>
            <a:r>
              <a:t/>
            </a:r>
          </a:p>
          <a:p>
            <a:pPr algn="ctr" rtl="0" lvl="0">
              <a:buNone/>
            </a:pPr>
            <a:r>
              <a:rPr sz="3000" lang="en-US">
                <a:solidFill>
                  <a:srgbClr val="F3F3F3"/>
                </a:solidFill>
              </a:rPr>
              <a:t>One of the original spices used by colonists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74EA7"/>
        </a:solidFill>
      </p:bgPr>
    </p:bg>
    <p:spTree>
      <p:nvGrpSpPr>
        <p:cNvPr id="221" name="Shape 221"/>
        <p:cNvGrpSpPr/>
        <p:nvPr/>
      </p:nvGrpSpPr>
      <p:grpSpPr>
        <a:xfrm>
          <a:off y="0" x="0"/>
          <a:ext cy="0" cx="0"/>
          <a:chOff y="0" x="0"/>
          <a:chExt cy="0" cx="0"/>
        </a:xfrm>
      </p:grpSpPr>
      <p:pic>
        <p:nvPicPr>
          <p:cNvPr id="222" name="Shape 222"/>
          <p:cNvPicPr preferRelativeResize="0"/>
          <p:nvPr/>
        </p:nvPicPr>
        <p:blipFill>
          <a:blip r:embed="rId3"/>
          <a:stretch>
            <a:fillRect/>
          </a:stretch>
        </p:blipFill>
        <p:spPr>
          <a:xfrm rot="5400000">
            <a:off y="1000236" x="3306438"/>
            <a:ext cy="4696750" cx="6286523"/>
          </a:xfrm>
          <a:prstGeom prst="rect">
            <a:avLst/>
          </a:prstGeom>
        </p:spPr>
      </p:pic>
      <p:sp>
        <p:nvSpPr>
          <p:cNvPr id="223" name="Shape 223"/>
          <p:cNvSpPr txBox="1"/>
          <p:nvPr/>
        </p:nvSpPr>
        <p:spPr>
          <a:xfrm>
            <a:off y="318162" x="356925"/>
            <a:ext cy="6060899" cx="3441900"/>
          </a:xfrm>
          <a:prstGeom prst="rect">
            <a:avLst/>
          </a:prstGeom>
        </p:spPr>
        <p:txBody>
          <a:bodyPr bIns="91425" rIns="91425" lIns="91425" tIns="91425" anchor="t" anchorCtr="0">
            <a:noAutofit/>
          </a:bodyPr>
          <a:lstStyle/>
          <a:p>
            <a:pPr algn="ctr" rtl="0" lvl="0">
              <a:buNone/>
            </a:pPr>
            <a:r>
              <a:rPr sz="3000" lang="en-US">
                <a:solidFill>
                  <a:srgbClr val="D9D2E9"/>
                </a:solidFill>
              </a:rPr>
              <a:t>These rocks are place properly to minimize erosion Note that they are placed in flat “step-like” fashion</a:t>
            </a:r>
          </a:p>
          <a:p>
            <a:pPr algn="ctr">
              <a:buNone/>
            </a:pPr>
            <a:r>
              <a:rPr sz="3000" lang="en-US">
                <a:solidFill>
                  <a:srgbClr val="D9D2E9"/>
                </a:solidFill>
              </a:rPr>
              <a:t>This causes water to slow down more quickly, preventing it from carrying the soil  and possible pollutants closer to the bay</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D2E9"/>
        </a:solidFill>
      </p:bgPr>
    </p:bg>
    <p:spTree>
      <p:nvGrpSpPr>
        <p:cNvPr id="227" name="Shape 227"/>
        <p:cNvGrpSpPr/>
        <p:nvPr/>
      </p:nvGrpSpPr>
      <p:grpSpPr>
        <a:xfrm>
          <a:off y="0" x="0"/>
          <a:ext cy="0" cx="0"/>
          <a:chOff y="0" x="0"/>
          <a:chExt cy="0" cx="0"/>
        </a:xfrm>
      </p:grpSpPr>
      <p:pic>
        <p:nvPicPr>
          <p:cNvPr id="228" name="Shape 228"/>
          <p:cNvPicPr preferRelativeResize="0"/>
          <p:nvPr/>
        </p:nvPicPr>
        <p:blipFill>
          <a:blip r:embed="rId3"/>
          <a:stretch>
            <a:fillRect/>
          </a:stretch>
        </p:blipFill>
        <p:spPr>
          <a:xfrm rot="5400000">
            <a:off y="800001" x="-410425"/>
            <a:ext cy="5258023" cx="6438526"/>
          </a:xfrm>
          <a:prstGeom prst="rect">
            <a:avLst/>
          </a:prstGeom>
        </p:spPr>
      </p:pic>
      <p:sp>
        <p:nvSpPr>
          <p:cNvPr id="229" name="Shape 229"/>
          <p:cNvSpPr txBox="1"/>
          <p:nvPr/>
        </p:nvSpPr>
        <p:spPr>
          <a:xfrm>
            <a:off y="350562" x="5654025"/>
            <a:ext cy="6156899" cx="3295199"/>
          </a:xfrm>
          <a:prstGeom prst="rect">
            <a:avLst/>
          </a:prstGeom>
        </p:spPr>
        <p:txBody>
          <a:bodyPr bIns="91425" rIns="91425" lIns="91425" tIns="91425" anchor="t" anchorCtr="0">
            <a:noAutofit/>
          </a:bodyPr>
          <a:lstStyle/>
          <a:p>
            <a:pPr algn="ctr" rtl="0" lvl="0">
              <a:buNone/>
            </a:pPr>
            <a:r>
              <a:rPr sz="2400" lang="en-US"/>
              <a:t>These grasses are native grasses to Maryland </a:t>
            </a:r>
          </a:p>
          <a:p>
            <a:r>
              <a:t/>
            </a:r>
          </a:p>
          <a:p>
            <a:pPr algn="ctr">
              <a:buNone/>
            </a:pPr>
            <a:r>
              <a:rPr sz="2400" lang="en-US"/>
              <a:t>Because they are not weeds (invasives), they last longer during the year, slowing the flow of water, and having deeper roots, they also filter out pollutants, and catch more soil, preventing runoff</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C1130"/>
        </a:solidFill>
      </p:bgPr>
    </p:bg>
    <p:spTree>
      <p:nvGrpSpPr>
        <p:cNvPr id="233" name="Shape 233"/>
        <p:cNvGrpSpPr/>
        <p:nvPr/>
      </p:nvGrpSpPr>
      <p:grpSpPr>
        <a:xfrm>
          <a:off y="0" x="0"/>
          <a:ext cy="0" cx="0"/>
          <a:chOff y="0" x="0"/>
          <a:chExt cy="0" cx="0"/>
        </a:xfrm>
      </p:grpSpPr>
      <p:pic>
        <p:nvPicPr>
          <p:cNvPr id="234" name="Shape 234"/>
          <p:cNvPicPr preferRelativeResize="0"/>
          <p:nvPr/>
        </p:nvPicPr>
        <p:blipFill>
          <a:blip r:embed="rId3"/>
          <a:stretch>
            <a:fillRect/>
          </a:stretch>
        </p:blipFill>
        <p:spPr>
          <a:xfrm rot="5400000">
            <a:off y="1080836" x="3376363"/>
            <a:ext cy="4550399" cx="6090823"/>
          </a:xfrm>
          <a:prstGeom prst="rect">
            <a:avLst/>
          </a:prstGeom>
        </p:spPr>
      </p:pic>
      <p:sp>
        <p:nvSpPr>
          <p:cNvPr id="235" name="Shape 235"/>
          <p:cNvSpPr txBox="1"/>
          <p:nvPr/>
        </p:nvSpPr>
        <p:spPr>
          <a:xfrm>
            <a:off y="1345200" x="252250"/>
            <a:ext cy="4167599" cx="3537600"/>
          </a:xfrm>
          <a:prstGeom prst="rect">
            <a:avLst/>
          </a:prstGeom>
        </p:spPr>
        <p:txBody>
          <a:bodyPr bIns="91425" rIns="91425" lIns="91425" tIns="91425" anchor="t" anchorCtr="0">
            <a:noAutofit/>
          </a:bodyPr>
          <a:lstStyle/>
          <a:p>
            <a:pPr algn="ctr" rtl="0" lvl="0">
              <a:buNone/>
            </a:pPr>
            <a:r>
              <a:rPr sz="2400" lang="en-US">
                <a:solidFill>
                  <a:srgbClr val="E6B8AF"/>
                </a:solidFill>
              </a:rPr>
              <a:t>This part of the stream has been fixed</a:t>
            </a:r>
          </a:p>
          <a:p>
            <a:r>
              <a:t/>
            </a:r>
          </a:p>
          <a:p>
            <a:pPr algn="ctr" rtl="0" lvl="0">
              <a:buNone/>
            </a:pPr>
            <a:r>
              <a:rPr sz="2400" lang="en-US">
                <a:solidFill>
                  <a:srgbClr val="E6B8AF"/>
                </a:solidFill>
              </a:rPr>
              <a:t>Note the width is much wider</a:t>
            </a:r>
          </a:p>
          <a:p>
            <a:r>
              <a:t/>
            </a:r>
          </a:p>
          <a:p>
            <a:pPr algn="ctr" rtl="0" lvl="0">
              <a:buNone/>
            </a:pPr>
            <a:r>
              <a:rPr sz="2400" lang="en-US">
                <a:solidFill>
                  <a:srgbClr val="E6B8AF"/>
                </a:solidFill>
              </a:rPr>
              <a:t>You do not see piles of dirt and other sediment being carried to the bay</a:t>
            </a:r>
          </a:p>
          <a:p>
            <a:r>
              <a:t/>
            </a:r>
          </a:p>
          <a:p>
            <a:r>
              <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239" name="Shape 239"/>
        <p:cNvGrpSpPr/>
        <p:nvPr/>
      </p:nvGrpSpPr>
      <p:grpSpPr>
        <a:xfrm>
          <a:off y="0" x="0"/>
          <a:ext cy="0" cx="0"/>
          <a:chOff y="0" x="0"/>
          <a:chExt cy="0" cx="0"/>
        </a:xfrm>
      </p:grpSpPr>
      <p:sp>
        <p:nvSpPr>
          <p:cNvPr id="240" name="Shape 240"/>
          <p:cNvSpPr txBox="1"/>
          <p:nvPr>
            <p:ph idx="1" type="subTitle"/>
          </p:nvPr>
        </p:nvSpPr>
        <p:spPr>
          <a:xfrm>
            <a:off y="655800" x="842600"/>
            <a:ext cy="1752600" cx="7535099"/>
          </a:xfrm>
          <a:prstGeom prst="rect">
            <a:avLst/>
          </a:prstGeom>
          <a:noFill/>
          <a:ln>
            <a:noFill/>
          </a:ln>
        </p:spPr>
        <p:txBody>
          <a:bodyPr bIns="45700" rIns="91425" lIns="91425" tIns="45700" anchor="t" anchorCtr="0">
            <a:noAutofit/>
          </a:bodyPr>
          <a:lstStyle/>
          <a:p>
            <a:pPr algn="ctr" rtl="0" lvl="0" marR="0" indent="0" marL="0">
              <a:spcBef>
                <a:spcPts val="0"/>
              </a:spcBef>
              <a:buClr>
                <a:srgbClr val="888888"/>
              </a:buClr>
              <a:buSzPct val="25000"/>
              <a:buFont typeface="Calibri"/>
              <a:buNone/>
            </a:pPr>
            <a:r>
              <a:rPr strike="noStrike" u="none" b="0" cap="none" baseline="0" sz="4800" lang="en-US" i="0">
                <a:solidFill>
                  <a:srgbClr val="FFFFFF"/>
                </a:solidFill>
                <a:latin typeface="Calibri"/>
                <a:ea typeface="Calibri"/>
                <a:cs typeface="Calibri"/>
                <a:sym typeface="Calibri"/>
              </a:rPr>
              <a:t>H</a:t>
            </a:r>
            <a:r>
              <a:rPr sz="4800" lang="en-US">
                <a:solidFill>
                  <a:srgbClr val="FFFFFF"/>
                </a:solidFill>
              </a:rPr>
              <a:t>CC</a:t>
            </a:r>
            <a:r>
              <a:rPr strike="noStrike" u="none" b="0" cap="none" baseline="0" sz="4800" lang="en-US" i="0">
                <a:solidFill>
                  <a:srgbClr val="FFFFFF"/>
                </a:solidFill>
                <a:latin typeface="Calibri"/>
                <a:ea typeface="Calibri"/>
                <a:cs typeface="Calibri"/>
                <a:sym typeface="Calibri"/>
              </a:rPr>
              <a:t> Stream Relief</a:t>
            </a:r>
            <a:r>
              <a:rPr lang="en-US">
                <a:solidFill>
                  <a:srgbClr val="FFFFFF"/>
                </a:solidFill>
              </a:rPr>
              <a:t>:</a:t>
            </a:r>
          </a:p>
          <a:p>
            <a:r>
              <a:t/>
            </a:r>
          </a:p>
          <a:p>
            <a:r>
              <a:t/>
            </a:r>
          </a:p>
          <a:p>
            <a:pPr algn="ctr" rtl="0" lvl="0" marR="0" indent="0" marL="0">
              <a:spcBef>
                <a:spcPts val="0"/>
              </a:spcBef>
              <a:buClr>
                <a:srgbClr val="888888"/>
              </a:buClr>
              <a:buSzPct val="25000"/>
              <a:buFont typeface="Calibri"/>
              <a:buNone/>
            </a:pPr>
            <a:r>
              <a:rPr lang="en-US">
                <a:solidFill>
                  <a:srgbClr val="FFFFFF"/>
                </a:solidFill>
              </a:rPr>
              <a:t>Remove invasive plants</a:t>
            </a:r>
          </a:p>
          <a:p>
            <a:pPr algn="ctr" rtl="0" lvl="0" marR="0" indent="0" marL="0">
              <a:spcBef>
                <a:spcPts val="0"/>
              </a:spcBef>
              <a:buClr>
                <a:srgbClr val="888888"/>
              </a:buClr>
              <a:buSzPct val="25000"/>
              <a:buFont typeface="Calibri"/>
              <a:buNone/>
            </a:pPr>
            <a:r>
              <a:rPr lang="en-US">
                <a:solidFill>
                  <a:srgbClr val="FFFFFF"/>
                </a:solidFill>
              </a:rPr>
              <a:t>Remove rocks, debris, and trash</a:t>
            </a:r>
          </a:p>
          <a:p>
            <a:pPr algn="ctr" rtl="0" lvl="0" marR="0" indent="0" marL="0">
              <a:spcBef>
                <a:spcPts val="0"/>
              </a:spcBef>
              <a:buClr>
                <a:srgbClr val="888888"/>
              </a:buClr>
              <a:buSzPct val="25000"/>
              <a:buFont typeface="Calibri"/>
              <a:buNone/>
            </a:pPr>
            <a:r>
              <a:rPr lang="en-US">
                <a:solidFill>
                  <a:srgbClr val="FFFFFF"/>
                </a:solidFill>
              </a:rPr>
              <a:t>Install native plants</a:t>
            </a:r>
          </a:p>
          <a:p>
            <a:pPr algn="ctr" rtl="0" lvl="0" marR="0" indent="0" marL="0">
              <a:spcBef>
                <a:spcPts val="0"/>
              </a:spcBef>
              <a:buClr>
                <a:srgbClr val="888888"/>
              </a:buClr>
              <a:buSzPct val="25000"/>
              <a:buFont typeface="Calibri"/>
              <a:buNone/>
            </a:pPr>
            <a:r>
              <a:rPr lang="en-US">
                <a:solidFill>
                  <a:srgbClr val="FFFFFF"/>
                </a:solidFill>
              </a:rPr>
              <a:t>Widen stream waterways</a:t>
            </a:r>
          </a:p>
          <a:p>
            <a:pPr algn="ctr" rtl="0" lvl="0" marR="0" indent="0" marL="0">
              <a:spcBef>
                <a:spcPts val="0"/>
              </a:spcBef>
              <a:buClr>
                <a:srgbClr val="888888"/>
              </a:buClr>
              <a:buSzPct val="25000"/>
              <a:buFont typeface="Calibri"/>
              <a:buNone/>
            </a:pPr>
            <a:r>
              <a:rPr lang="en-US">
                <a:solidFill>
                  <a:srgbClr val="FFFFFF"/>
                </a:solidFill>
              </a:rPr>
              <a:t>Learn about the habitat close to the bay</a:t>
            </a:r>
          </a:p>
          <a:p>
            <a:pPr algn="ctr" rtl="0" lvl="0" marR="0" indent="0" marL="0">
              <a:spcBef>
                <a:spcPts val="0"/>
              </a:spcBef>
              <a:buClr>
                <a:srgbClr val="888888"/>
              </a:buClr>
              <a:buSzPct val="25000"/>
              <a:buFont typeface="Calibri"/>
              <a:buNone/>
            </a:pPr>
            <a:r>
              <a:rPr lang="en-US">
                <a:solidFill>
                  <a:srgbClr val="FFFFFF"/>
                </a:solidFill>
              </a:rPr>
              <a:t>Educate others in our community</a:t>
            </a:r>
          </a:p>
          <a:p>
            <a:r>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244" name="Shape 244"/>
        <p:cNvGrpSpPr/>
        <p:nvPr/>
      </p:nvGrpSpPr>
      <p:grpSpPr>
        <a:xfrm>
          <a:off y="0" x="0"/>
          <a:ext cy="0" cx="0"/>
          <a:chOff y="0" x="0"/>
          <a:chExt cy="0" cx="0"/>
        </a:xfrm>
      </p:grpSpPr>
      <p:sp>
        <p:nvSpPr>
          <p:cNvPr id="245" name="Shape 245"/>
          <p:cNvSpPr txBox="1"/>
          <p:nvPr>
            <p:ph type="title"/>
          </p:nvPr>
        </p:nvSpPr>
        <p:spPr>
          <a:xfrm>
            <a:off y="245212" x="514600"/>
            <a:ext cy="1143000" cx="8229600"/>
          </a:xfrm>
          <a:prstGeom prst="rect">
            <a:avLst/>
          </a:prstGeom>
        </p:spPr>
        <p:txBody>
          <a:bodyPr bIns="91425" rIns="91425" lIns="91425" tIns="91425" anchor="ctr" anchorCtr="0">
            <a:noAutofit/>
          </a:bodyPr>
          <a:lstStyle/>
          <a:p>
            <a:pPr>
              <a:buNone/>
            </a:pPr>
            <a:r>
              <a:rPr u="sng" lang="en-US">
                <a:solidFill>
                  <a:srgbClr val="38761D"/>
                </a:solidFill>
              </a:rPr>
              <a:t>What to Bring ???</a:t>
            </a:r>
          </a:p>
        </p:txBody>
      </p:sp>
      <p:sp>
        <p:nvSpPr>
          <p:cNvPr id="246" name="Shape 246"/>
          <p:cNvSpPr txBox="1"/>
          <p:nvPr>
            <p:ph idx="1" type="body"/>
          </p:nvPr>
        </p:nvSpPr>
        <p:spPr>
          <a:xfrm>
            <a:off y="1604700" x="973450"/>
            <a:ext cy="4351500" cx="7311899"/>
          </a:xfrm>
          <a:prstGeom prst="rect">
            <a:avLst/>
          </a:prstGeom>
          <a:noFill/>
          <a:ln>
            <a:noFill/>
          </a:ln>
        </p:spPr>
        <p:txBody>
          <a:bodyPr bIns="91425" rIns="91425" lIns="91425" tIns="91425" anchor="t" anchorCtr="0">
            <a:noAutofit/>
          </a:bodyPr>
          <a:lstStyle/>
          <a:p>
            <a:pPr rtl="0" lvl="0" indent="-419100" marL="457200">
              <a:buClr>
                <a:srgbClr val="38761D"/>
              </a:buClr>
              <a:buSzPct val="100000"/>
              <a:buFont typeface="Calibri"/>
              <a:buAutoNum type="arabicPeriod"/>
            </a:pPr>
            <a:r>
              <a:rPr sz="3000" lang="en-US">
                <a:solidFill>
                  <a:srgbClr val="38761D"/>
                </a:solidFill>
              </a:rPr>
              <a:t>Backpack</a:t>
            </a:r>
          </a:p>
          <a:p>
            <a:r>
              <a:t/>
            </a:r>
          </a:p>
          <a:p>
            <a:pPr rtl="0" lvl="0" indent="-419100" marL="457200">
              <a:buClr>
                <a:srgbClr val="38761D"/>
              </a:buClr>
              <a:buSzPct val="100000"/>
              <a:buFont typeface="Calibri"/>
              <a:buAutoNum type="arabicPeriod"/>
            </a:pPr>
            <a:r>
              <a:rPr sz="3000" lang="en-US">
                <a:solidFill>
                  <a:srgbClr val="38761D"/>
                </a:solidFill>
              </a:rPr>
              <a:t>Lunch</a:t>
            </a:r>
          </a:p>
          <a:p>
            <a:r>
              <a:t/>
            </a:r>
          </a:p>
          <a:p>
            <a:pPr rtl="0" lvl="0" indent="-419100" marL="457200">
              <a:buClr>
                <a:srgbClr val="38761D"/>
              </a:buClr>
              <a:buSzPct val="100000"/>
              <a:buFont typeface="Calibri"/>
              <a:buAutoNum type="arabicPeriod"/>
            </a:pPr>
            <a:r>
              <a:rPr sz="3000" lang="en-US">
                <a:solidFill>
                  <a:srgbClr val="38761D"/>
                </a:solidFill>
              </a:rPr>
              <a:t>Water (enough for the day)</a:t>
            </a:r>
          </a:p>
          <a:p>
            <a:r>
              <a:t/>
            </a:r>
          </a:p>
          <a:p>
            <a:pPr rtl="0" lvl="0">
              <a:buClr>
                <a:schemeClr val="dk1"/>
              </a:buClr>
              <a:buSzPct val="34375"/>
              <a:buFont typeface="Arial"/>
              <a:buNone/>
            </a:pPr>
            <a:r>
              <a:rPr b="1" lang="en-US">
                <a:solidFill>
                  <a:srgbClr val="000000"/>
                </a:solidFill>
              </a:rPr>
              <a:t>(You can bring a water bottle and refill it at the campus when needed)</a:t>
            </a:r>
          </a:p>
          <a:p>
            <a:r>
              <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250" name="Shape 250"/>
        <p:cNvGrpSpPr/>
        <p:nvPr/>
      </p:nvGrpSpPr>
      <p:grpSpPr>
        <a:xfrm>
          <a:off y="0" x="0"/>
          <a:ext cy="0" cx="0"/>
          <a:chOff y="0" x="0"/>
          <a:chExt cy="0" cx="0"/>
        </a:xfrm>
      </p:grpSpPr>
      <p:sp>
        <p:nvSpPr>
          <p:cNvPr id="251" name="Shape 251"/>
          <p:cNvSpPr txBox="1"/>
          <p:nvPr>
            <p:ph type="title"/>
          </p:nvPr>
        </p:nvSpPr>
        <p:spPr>
          <a:xfrm>
            <a:off y="274637" x="457200"/>
            <a:ext cy="1143000" cx="8229600"/>
          </a:xfrm>
          <a:prstGeom prst="rect">
            <a:avLst/>
          </a:prstGeom>
        </p:spPr>
        <p:txBody>
          <a:bodyPr bIns="91425" rIns="91425" lIns="91425" tIns="91425" anchor="ctr" anchorCtr="0">
            <a:noAutofit/>
          </a:bodyPr>
          <a:lstStyle/>
          <a:p>
            <a:pPr>
              <a:buNone/>
            </a:pPr>
            <a:r>
              <a:rPr u="sng" lang="en-US">
                <a:solidFill>
                  <a:srgbClr val="00FF00"/>
                </a:solidFill>
              </a:rPr>
              <a:t>What to Wear</a:t>
            </a:r>
          </a:p>
        </p:txBody>
      </p:sp>
      <p:sp>
        <p:nvSpPr>
          <p:cNvPr id="252" name="Shape 252"/>
          <p:cNvSpPr txBox="1"/>
          <p:nvPr>
            <p:ph idx="1" type="body"/>
          </p:nvPr>
        </p:nvSpPr>
        <p:spPr>
          <a:xfrm>
            <a:off y="1600200" x="457200"/>
            <a:ext cy="4526100" cx="8229600"/>
          </a:xfrm>
          <a:prstGeom prst="rect">
            <a:avLst/>
          </a:prstGeom>
        </p:spPr>
        <p:txBody>
          <a:bodyPr bIns="91425" rIns="91425" lIns="91425" tIns="91425" anchor="t" anchorCtr="0">
            <a:noAutofit/>
          </a:bodyPr>
          <a:lstStyle/>
          <a:p>
            <a:pPr rtl="0" lvl="0" indent="0" marL="0">
              <a:buNone/>
            </a:pPr>
            <a:r>
              <a:rPr sz="3000" lang="en-US">
                <a:solidFill>
                  <a:srgbClr val="00FF00"/>
                </a:solidFill>
              </a:rPr>
              <a:t>Pants: Blue jeans or other work pants</a:t>
            </a:r>
          </a:p>
          <a:p>
            <a:r>
              <a:t/>
            </a:r>
          </a:p>
          <a:p>
            <a:pPr rtl="0" lvl="0" indent="0" marL="0">
              <a:buNone/>
            </a:pPr>
            <a:r>
              <a:rPr sz="3000" lang="en-US">
                <a:solidFill>
                  <a:srgbClr val="00FF00"/>
                </a:solidFill>
              </a:rPr>
              <a:t>Shirt: Button down long sleeve shirt</a:t>
            </a:r>
          </a:p>
          <a:p>
            <a:r>
              <a:t/>
            </a:r>
          </a:p>
          <a:p>
            <a:pPr algn="ctr" rtl="0" lvl="0">
              <a:buNone/>
            </a:pPr>
            <a:r>
              <a:rPr sz="3000" lang="en-US">
                <a:solidFill>
                  <a:srgbClr val="9900FF"/>
                </a:solidFill>
              </a:rPr>
              <a:t>Not allowed: Shorts (of any kind, jean or sport), sweat pants, and designer jeans with holes</a:t>
            </a:r>
          </a:p>
          <a:p>
            <a:r>
              <a:t/>
            </a:r>
          </a:p>
          <a:p>
            <a:r>
              <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256" name="Shape 256"/>
        <p:cNvGrpSpPr/>
        <p:nvPr/>
      </p:nvGrpSpPr>
      <p:grpSpPr>
        <a:xfrm>
          <a:off y="0" x="0"/>
          <a:ext cy="0" cx="0"/>
          <a:chOff y="0" x="0"/>
          <a:chExt cy="0" cx="0"/>
        </a:xfrm>
      </p:grpSpPr>
      <p:sp>
        <p:nvSpPr>
          <p:cNvPr id="257" name="Shape 257"/>
          <p:cNvSpPr txBox="1"/>
          <p:nvPr>
            <p:ph type="title"/>
          </p:nvPr>
        </p:nvSpPr>
        <p:spPr>
          <a:xfrm>
            <a:off y="274637" x="457200"/>
            <a:ext cy="1143000" cx="8229600"/>
          </a:xfrm>
          <a:prstGeom prst="rect">
            <a:avLst/>
          </a:prstGeom>
        </p:spPr>
        <p:txBody>
          <a:bodyPr bIns="91425" rIns="91425" lIns="91425" tIns="91425" anchor="ctr" anchorCtr="0">
            <a:noAutofit/>
          </a:bodyPr>
          <a:lstStyle/>
          <a:p>
            <a:pPr>
              <a:buNone/>
            </a:pPr>
            <a:r>
              <a:rPr u="sng" lang="en-US">
                <a:solidFill>
                  <a:srgbClr val="38761D"/>
                </a:solidFill>
              </a:rPr>
              <a:t>Dress in Layers</a:t>
            </a:r>
          </a:p>
        </p:txBody>
      </p:sp>
      <p:sp>
        <p:nvSpPr>
          <p:cNvPr id="258" name="Shape 258"/>
          <p:cNvSpPr txBox="1"/>
          <p:nvPr>
            <p:ph idx="1" type="body"/>
          </p:nvPr>
        </p:nvSpPr>
        <p:spPr>
          <a:xfrm>
            <a:off y="1600200" x="457200"/>
            <a:ext cy="4109099" cx="8229600"/>
          </a:xfrm>
          <a:prstGeom prst="rect">
            <a:avLst/>
          </a:prstGeom>
        </p:spPr>
        <p:txBody>
          <a:bodyPr bIns="91425" rIns="91425" lIns="91425" tIns="91425" anchor="t" anchorCtr="0">
            <a:noAutofit/>
          </a:bodyPr>
          <a:lstStyle/>
          <a:p>
            <a:pPr rtl="0" lvl="0" indent="0" marL="203200">
              <a:buNone/>
            </a:pPr>
            <a:r>
              <a:rPr sz="2400" lang="en-US">
                <a:solidFill>
                  <a:srgbClr val="38761D"/>
                </a:solidFill>
              </a:rPr>
              <a:t>Layers: flannel shirt, sweatshirt, coat or jacket</a:t>
            </a:r>
          </a:p>
          <a:p>
            <a:pPr rtl="0" lvl="0" indent="254000" marL="203200">
              <a:buNone/>
            </a:pPr>
            <a:r>
              <a:rPr sz="2400" lang="en-US">
                <a:solidFill>
                  <a:srgbClr val="38761D"/>
                </a:solidFill>
              </a:rPr>
              <a:t>If it is really cold, think about wearing long-johns </a:t>
            </a:r>
          </a:p>
          <a:p>
            <a:pPr rtl="0" lvl="0" indent="254000" marL="203200">
              <a:buNone/>
            </a:pPr>
            <a:r>
              <a:rPr sz="2400" lang="en-US">
                <a:solidFill>
                  <a:srgbClr val="38761D"/>
                </a:solidFill>
              </a:rPr>
              <a:t>or an extra layer of clothes under your pants</a:t>
            </a:r>
          </a:p>
          <a:p>
            <a:r>
              <a:t/>
            </a:r>
          </a:p>
          <a:p>
            <a:pPr rtl="0" lvl="0">
              <a:buNone/>
            </a:pPr>
            <a:r>
              <a:rPr sz="2400" lang="en-US">
                <a:solidFill>
                  <a:srgbClr val="38761D"/>
                </a:solidFill>
              </a:rPr>
              <a:t>Shoes: Sturdy boots recommended. Closed-toe shoes such as sneakers are OK if you don’t have boots</a:t>
            </a:r>
          </a:p>
          <a:p>
            <a:r>
              <a:t/>
            </a:r>
          </a:p>
          <a:p>
            <a:pPr algn="ctr" rtl="0" lvl="0" indent="0" marL="0">
              <a:buClr>
                <a:schemeClr val="dk1"/>
              </a:buClr>
              <a:buSzPct val="45833"/>
              <a:buFont typeface="Arial"/>
              <a:buNone/>
            </a:pPr>
            <a:r>
              <a:rPr sz="2400" lang="en-US">
                <a:solidFill>
                  <a:srgbClr val="0000FF"/>
                </a:solidFill>
              </a:rPr>
              <a:t>Not allowed: sandals, casual shoes, skate shoes, heels, etc.</a:t>
            </a:r>
          </a:p>
          <a:p>
            <a:r>
              <a:t/>
            </a:r>
          </a:p>
          <a:p>
            <a:r>
              <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262" name="Shape 262"/>
        <p:cNvGrpSpPr/>
        <p:nvPr/>
      </p:nvGrpSpPr>
      <p:grpSpPr>
        <a:xfrm>
          <a:off y="0" x="0"/>
          <a:ext cy="0" cx="0"/>
          <a:chOff y="0" x="0"/>
          <a:chExt cy="0" cx="0"/>
        </a:xfrm>
      </p:grpSpPr>
      <p:sp>
        <p:nvSpPr>
          <p:cNvPr id="263" name="Shape 263"/>
          <p:cNvSpPr txBox="1"/>
          <p:nvPr>
            <p:ph type="title"/>
          </p:nvPr>
        </p:nvSpPr>
        <p:spPr>
          <a:xfrm>
            <a:off y="274637" x="457200"/>
            <a:ext cy="1143000" cx="8229600"/>
          </a:xfrm>
          <a:prstGeom prst="rect">
            <a:avLst/>
          </a:prstGeom>
        </p:spPr>
        <p:txBody>
          <a:bodyPr bIns="91425" rIns="91425" lIns="91425" tIns="91425" anchor="ctr" anchorCtr="0">
            <a:noAutofit/>
          </a:bodyPr>
          <a:lstStyle/>
          <a:p>
            <a:pPr rtl="0" lvl="0">
              <a:buNone/>
            </a:pPr>
            <a:r>
              <a:rPr u="sng" lang="en-US">
                <a:solidFill>
                  <a:srgbClr val="00FF00"/>
                </a:solidFill>
              </a:rPr>
              <a:t>Other Stuff to Bring</a:t>
            </a:r>
          </a:p>
        </p:txBody>
      </p:sp>
      <p:sp>
        <p:nvSpPr>
          <p:cNvPr id="264" name="Shape 264"/>
          <p:cNvSpPr txBox="1"/>
          <p:nvPr>
            <p:ph idx="1" type="body"/>
          </p:nvPr>
        </p:nvSpPr>
        <p:spPr>
          <a:xfrm>
            <a:off y="1566500" x="457200"/>
            <a:ext cy="4526100" cx="8229600"/>
          </a:xfrm>
          <a:prstGeom prst="rect">
            <a:avLst/>
          </a:prstGeom>
        </p:spPr>
        <p:txBody>
          <a:bodyPr bIns="91425" rIns="91425" lIns="91425" tIns="91425" anchor="t" anchorCtr="0">
            <a:noAutofit/>
          </a:bodyPr>
          <a:lstStyle/>
          <a:p>
            <a:pPr rtl="0" lvl="0">
              <a:buNone/>
            </a:pPr>
            <a:r>
              <a:rPr sz="2400" lang="en-US">
                <a:solidFill>
                  <a:srgbClr val="00FF00"/>
                </a:solidFill>
              </a:rPr>
              <a:t>Sunscreen: UVA/UVB protection (at least SPF 30)</a:t>
            </a:r>
          </a:p>
          <a:p>
            <a:r>
              <a:t/>
            </a:r>
          </a:p>
          <a:p>
            <a:pPr rtl="0" lvl="0">
              <a:buNone/>
            </a:pPr>
            <a:r>
              <a:rPr sz="2400" lang="en-US">
                <a:solidFill>
                  <a:srgbClr val="00FF00"/>
                </a:solidFill>
              </a:rPr>
              <a:t>Optional:</a:t>
            </a:r>
          </a:p>
          <a:p>
            <a:r>
              <a:t/>
            </a:r>
          </a:p>
          <a:p>
            <a:pPr rtl="0" lvl="0" indent="-381000" marL="1371600">
              <a:buClr>
                <a:srgbClr val="00FF00"/>
              </a:buClr>
              <a:buSzPct val="100000"/>
              <a:buFont typeface="Calibri"/>
              <a:buChar char="•"/>
            </a:pPr>
            <a:r>
              <a:rPr sz="2400" lang="en-US">
                <a:solidFill>
                  <a:srgbClr val="00FF00"/>
                </a:solidFill>
              </a:rPr>
              <a:t>Hat</a:t>
            </a:r>
          </a:p>
          <a:p>
            <a:r>
              <a:t/>
            </a:r>
          </a:p>
          <a:p>
            <a:pPr rtl="0" lvl="0" indent="-381000" marL="1371600">
              <a:buClr>
                <a:srgbClr val="00FF00"/>
              </a:buClr>
              <a:buSzPct val="100000"/>
              <a:buFont typeface="Calibri"/>
              <a:buChar char="•"/>
            </a:pPr>
            <a:r>
              <a:rPr sz="2400" lang="en-US">
                <a:solidFill>
                  <a:srgbClr val="00FF00"/>
                </a:solidFill>
              </a:rPr>
              <a:t>Rain gear</a:t>
            </a:r>
          </a:p>
          <a:p>
            <a:r>
              <a:t/>
            </a:r>
          </a:p>
          <a:p>
            <a:pPr rtl="0" lvl="0" indent="457200" marL="457200">
              <a:buNone/>
            </a:pPr>
            <a:r>
              <a:rPr sz="2400" lang="en-US">
                <a:solidFill>
                  <a:srgbClr val="FF0000"/>
                </a:solidFill>
              </a:rPr>
              <a:t>We will provide you with gloves and safety glasses</a:t>
            </a:r>
          </a:p>
          <a:p>
            <a:r>
              <a:t/>
            </a:r>
          </a:p>
          <a:p>
            <a:r>
              <a:t/>
            </a:r>
          </a:p>
          <a:p>
            <a:r>
              <a:t/>
            </a:r>
          </a:p>
        </p:txBody>
      </p:sp>
      <p:sp>
        <p:nvSpPr>
          <p:cNvPr id="265" name="Shape 265"/>
          <p:cNvSpPr/>
          <p:nvPr/>
        </p:nvSpPr>
        <p:spPr>
          <a:xfrm>
            <a:off y="5313575" x="389075"/>
            <a:ext cy="463200" cx="804600"/>
          </a:xfrm>
          <a:prstGeom prst="stripedRight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93" name="Shape 93"/>
        <p:cNvGrpSpPr/>
        <p:nvPr/>
      </p:nvGrpSpPr>
      <p:grpSpPr>
        <a:xfrm>
          <a:off y="0" x="0"/>
          <a:ext cy="0" cx="0"/>
          <a:chOff y="0" x="0"/>
          <a:chExt cy="0" cx="0"/>
        </a:xfrm>
      </p:grpSpPr>
      <p:pic>
        <p:nvPicPr>
          <p:cNvPr id="94" name="Shape 94"/>
          <p:cNvPicPr preferRelativeResize="0"/>
          <p:nvPr/>
        </p:nvPicPr>
        <p:blipFill>
          <a:blip r:embed="rId4"/>
          <a:stretch>
            <a:fillRect/>
          </a:stretch>
        </p:blipFill>
        <p:spPr>
          <a:xfrm>
            <a:off y="331175" x="943025"/>
            <a:ext cy="5884424" cx="7257949"/>
          </a:xfrm>
          <a:prstGeom prst="rect">
            <a:avLst/>
          </a:prstGeom>
          <a:noFill/>
          <a:ln>
            <a:noFill/>
          </a:ln>
        </p:spPr>
      </p:pic>
      <p:sp>
        <p:nvSpPr>
          <p:cNvPr id="95" name="Shape 95"/>
          <p:cNvSpPr txBox="1"/>
          <p:nvPr/>
        </p:nvSpPr>
        <p:spPr>
          <a:xfrm>
            <a:off y="6321175" x="2886625"/>
            <a:ext cy="295199" cx="3891899"/>
          </a:xfrm>
          <a:prstGeom prst="rect">
            <a:avLst/>
          </a:prstGeom>
        </p:spPr>
        <p:txBody>
          <a:bodyPr bIns="91425" rIns="91425" lIns="91425" tIns="91425" anchor="t" anchorCtr="0">
            <a:noAutofit/>
          </a:bodyPr>
          <a:lstStyle/>
          <a:p>
            <a:pPr>
              <a:buNone/>
            </a:pPr>
            <a:r>
              <a:rPr b="1" sz="2400" lang="en-US"/>
              <a:t>This is the Campus Map</a:t>
            </a:r>
          </a:p>
        </p:txBody>
      </p:sp>
    </p:spTree>
  </p:cSld>
  <p:clrMapOvr>
    <a:masterClrMapping/>
  </p:clrMapOvr>
  <p:transition spd="slow">
    <p:cut/>
  </p:transition>
  <p:timing>
    <p:tnLst>
      <p:par>
        <p:cTn restart="never" dur="indefinite" nodeType="tmRoot">
          <p:childTnLst>
            <p:seq nextAc="seek" concurrent="1">
              <p:cTn id="2" dur="indefinite" nodeType="mainSeq">
                <p:childTnLst>
                  <p:par>
                    <p:cTn fill="hold">
                      <p:stCondLst>
                        <p:cond delay="indefinite"/>
                        <p:cond evt="onBegin" delay="0">
                          <p:tn val="2"/>
                        </p:cond>
                      </p:stCondLst>
                      <p:childTnLst>
                        <p:par>
                          <p:cTn fill="hold">
                            <p:stCondLst>
                              <p:cond delay="0"/>
                            </p:stCondLst>
                            <p:childTnLst>
                              <p:par>
                                <p:cTn presetID="23" fill="hold" presetSubtype="16" presetClass="entr"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400"/>
                                        <p:tgtEl>
                                          <p:spTgt spid="94"/>
                                        </p:tgtEl>
                                        <p:attrNameLst>
                                          <p:attrName>ppt_w</p:attrName>
                                        </p:attrNameLst>
                                      </p:cBhvr>
                                      <p:tavLst>
                                        <p:tav tm="0" fmla="">
                                          <p:val>
                                            <p:strVal val="0"/>
                                          </p:val>
                                        </p:tav>
                                        <p:tav tm="100000" fmla="">
                                          <p:val>
                                            <p:strVal val="#ppt_w"/>
                                          </p:val>
                                        </p:tav>
                                      </p:tavLst>
                                    </p:anim>
                                    <p:anim calcmode="lin" valueType="num">
                                      <p:cBhvr additive="base">
                                        <p:cTn dur="400"/>
                                        <p:tgtEl>
                                          <p:spTgt spid="94"/>
                                        </p:tgtEl>
                                        <p:attrNameLst>
                                          <p:attrName>ppt_h</p:attrName>
                                        </p:attrNameLst>
                                      </p:cBhvr>
                                      <p:tavLst>
                                        <p:tav tm="0" fmla="">
                                          <p:val>
                                            <p:strVal val="0"/>
                                          </p:val>
                                        </p:tav>
                                        <p:tav tm="100000" fmla="">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269" name="Shape 269"/>
        <p:cNvGrpSpPr/>
        <p:nvPr/>
      </p:nvGrpSpPr>
      <p:grpSpPr>
        <a:xfrm>
          <a:off y="0" x="0"/>
          <a:ext cy="0" cx="0"/>
          <a:chOff y="0" x="0"/>
          <a:chExt cy="0" cx="0"/>
        </a:xfrm>
      </p:grpSpPr>
      <p:sp>
        <p:nvSpPr>
          <p:cNvPr id="270" name="Shape 270"/>
          <p:cNvSpPr txBox="1"/>
          <p:nvPr>
            <p:ph type="title"/>
          </p:nvPr>
        </p:nvSpPr>
        <p:spPr>
          <a:xfrm flipH="1">
            <a:off y="711375" x="5932175"/>
            <a:ext cy="4920900" cx="2729099"/>
          </a:xfrm>
          <a:prstGeom prst="rect">
            <a:avLst/>
          </a:prstGeom>
          <a:noFill/>
          <a:ln>
            <a:noFill/>
          </a:ln>
        </p:spPr>
        <p:txBody>
          <a:bodyPr bIns="45700" rIns="91425" lIns="91425" tIns="45700" anchor="ctr" anchorCtr="0">
            <a:noAutofit/>
          </a:bodyPr>
          <a:lstStyle/>
          <a:p>
            <a:pPr rtl="0" lvl="0">
              <a:buNone/>
            </a:pPr>
            <a:r>
              <a:rPr lang="en-US"/>
              <a:t>Lots of wildlife at HCC</a:t>
            </a:r>
          </a:p>
          <a:p>
            <a:r>
              <a:t/>
            </a:r>
          </a:p>
          <a:p>
            <a:pPr>
              <a:buNone/>
            </a:pPr>
            <a:r>
              <a:rPr lang="en-US"/>
              <a:t>Can you find the hawk?</a:t>
            </a:r>
          </a:p>
        </p:txBody>
      </p:sp>
      <p:pic>
        <p:nvPicPr>
          <p:cNvPr id="271" name="Shape 271"/>
          <p:cNvPicPr preferRelativeResize="0"/>
          <p:nvPr/>
        </p:nvPicPr>
        <p:blipFill>
          <a:blip r:embed="rId4"/>
          <a:stretch>
            <a:fillRect/>
          </a:stretch>
        </p:blipFill>
        <p:spPr>
          <a:xfrm rot="5400000">
            <a:off y="852049" x="-823424"/>
            <a:ext cy="5124749" cx="6863648"/>
          </a:xfrm>
          <a:prstGeom prst="rect">
            <a:avLst/>
          </a:prstGeom>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stretch>
            <a:fillRect/>
          </a:stretch>
        </a:blipFill>
      </p:bgPr>
    </p:bg>
    <p:spTree>
      <p:nvGrpSpPr>
        <p:cNvPr id="275" name="Shape 275"/>
        <p:cNvGrpSpPr/>
        <p:nvPr/>
      </p:nvGrpSpPr>
      <p:grpSpPr>
        <a:xfrm>
          <a:off y="0" x="0"/>
          <a:ext cy="0" cx="0"/>
          <a:chOff y="0" x="0"/>
          <a:chExt cy="0" cx="0"/>
        </a:xfrm>
      </p:grpSpPr>
      <p:sp>
        <p:nvSpPr>
          <p:cNvPr id="276" name="Shape 276"/>
          <p:cNvSpPr txBox="1"/>
          <p:nvPr>
            <p:ph type="title"/>
          </p:nvPr>
        </p:nvSpPr>
        <p:spPr>
          <a:xfrm flipH="1">
            <a:off y="627382" x="5881150"/>
            <a:ext cy="2940000" cx="2729099"/>
          </a:xfrm>
          <a:prstGeom prst="rect">
            <a:avLst/>
          </a:prstGeom>
          <a:noFill/>
          <a:ln>
            <a:noFill/>
          </a:ln>
        </p:spPr>
        <p:txBody>
          <a:bodyPr bIns="45700" rIns="91425" lIns="91425" tIns="45700" anchor="ctr" anchorCtr="0">
            <a:noAutofit/>
          </a:bodyPr>
          <a:lstStyle/>
          <a:p>
            <a:pPr rtl="0" lvl="0">
              <a:buNone/>
            </a:pPr>
            <a:r>
              <a:rPr lang="en-US"/>
              <a:t>Here he is</a:t>
            </a:r>
          </a:p>
        </p:txBody>
      </p:sp>
      <p:pic>
        <p:nvPicPr>
          <p:cNvPr id="277" name="Shape 277"/>
          <p:cNvPicPr preferRelativeResize="0"/>
          <p:nvPr/>
        </p:nvPicPr>
        <p:blipFill>
          <a:blip r:embed="rId4"/>
          <a:stretch>
            <a:fillRect/>
          </a:stretch>
        </p:blipFill>
        <p:spPr>
          <a:xfrm rot="5400000">
            <a:off y="852049" x="-823424"/>
            <a:ext cy="5124749" cx="6863648"/>
          </a:xfrm>
          <a:prstGeom prst="rect">
            <a:avLst/>
          </a:prstGeom>
        </p:spPr>
      </p:pic>
      <p:sp>
        <p:nvSpPr>
          <p:cNvPr id="278" name="Shape 278"/>
          <p:cNvSpPr/>
          <p:nvPr/>
        </p:nvSpPr>
        <p:spPr>
          <a:xfrm>
            <a:off y="1884200" x="1835625"/>
            <a:ext cy="1402200" cx="1414799"/>
          </a:xfrm>
          <a:prstGeom prst="ellipse">
            <a:avLst/>
          </a:prstGeom>
          <a:noFill/>
          <a:ln w="38100" cap="flat">
            <a:solidFill>
              <a:srgbClr val="FF0000"/>
            </a:solidFill>
            <a:prstDash val="solid"/>
            <a:round/>
            <a:headEnd w="med" len="med" type="none"/>
            <a:tailEnd w="med" len="med" type="none"/>
          </a:ln>
        </p:spPr>
        <p:txBody>
          <a:bodyPr bIns="91425" rIns="91425" lIns="91425" tIns="91425" anchor="ctr" anchorCtr="0">
            <a:noAutofit/>
          </a:bodyPr>
          <a:lstStyle/>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E6E6"/>
        </a:solidFill>
      </p:bgPr>
    </p:bg>
    <p:spTree>
      <p:nvGrpSpPr>
        <p:cNvPr id="99" name="Shape 99"/>
        <p:cNvGrpSpPr/>
        <p:nvPr/>
      </p:nvGrpSpPr>
      <p:grpSpPr>
        <a:xfrm>
          <a:off y="0" x="0"/>
          <a:ext cy="0" cx="0"/>
          <a:chOff y="0" x="0"/>
          <a:chExt cy="0" cx="0"/>
        </a:xfrm>
      </p:grpSpPr>
      <p:sp>
        <p:nvSpPr>
          <p:cNvPr id="100" name="Shape 100"/>
          <p:cNvSpPr txBox="1"/>
          <p:nvPr>
            <p:ph type="title"/>
          </p:nvPr>
        </p:nvSpPr>
        <p:spPr>
          <a:xfrm>
            <a:off y="984625" x="1030950"/>
            <a:ext cy="432899" cx="7656000"/>
          </a:xfrm>
          <a:prstGeom prst="rect">
            <a:avLst/>
          </a:prstGeom>
          <a:noFill/>
          <a:ln>
            <a:noFill/>
          </a:ln>
        </p:spPr>
        <p:txBody>
          <a:bodyPr bIns="45700" rIns="91425" lIns="91425" tIns="45700" anchor="ctr" anchorCtr="0">
            <a:noAutofit/>
          </a:bodyPr>
          <a:lstStyle/>
          <a:p/>
        </p:txBody>
      </p:sp>
      <p:pic>
        <p:nvPicPr>
          <p:cNvPr id="101" name="Shape 101"/>
          <p:cNvPicPr preferRelativeResize="0"/>
          <p:nvPr/>
        </p:nvPicPr>
        <p:blipFill>
          <a:blip r:embed="rId3"/>
          <a:stretch>
            <a:fillRect/>
          </a:stretch>
        </p:blipFill>
        <p:spPr>
          <a:xfrm rot="5400000">
            <a:off y="-600739" x="1989788"/>
            <a:ext cy="8239700" cx="5319022"/>
          </a:xfrm>
          <a:prstGeom prst="rect">
            <a:avLst/>
          </a:prstGeom>
        </p:spPr>
      </p:pic>
      <p:sp>
        <p:nvSpPr>
          <p:cNvPr id="102" name="Shape 102"/>
          <p:cNvSpPr txBox="1"/>
          <p:nvPr/>
        </p:nvSpPr>
        <p:spPr>
          <a:xfrm>
            <a:off y="135150" x="119175"/>
            <a:ext cy="1899900" cx="7386300"/>
          </a:xfrm>
          <a:prstGeom prst="rect">
            <a:avLst/>
          </a:prstGeom>
        </p:spPr>
        <p:txBody>
          <a:bodyPr bIns="91425" rIns="91425" lIns="91425" tIns="91425" anchor="t" anchorCtr="0">
            <a:noAutofit/>
          </a:bodyPr>
          <a:lstStyle/>
          <a:p>
            <a:pPr rtl="0" lvl="0">
              <a:buNone/>
            </a:pPr>
            <a:r>
              <a:rPr sz="2400" lang="en-US"/>
              <a:t>This is the beginning of the Chesapeake Bay</a:t>
            </a:r>
          </a:p>
        </p:txBody>
      </p:sp>
      <p:sp>
        <p:nvSpPr>
          <p:cNvPr id="103" name="Shape 103"/>
          <p:cNvSpPr/>
          <p:nvPr/>
        </p:nvSpPr>
        <p:spPr>
          <a:xfrm>
            <a:off y="984625" x="2744625"/>
            <a:ext cy="1360199" cx="2135399"/>
          </a:xfrm>
          <a:prstGeom prst="downArrow">
            <a:avLst>
              <a:gd fmla="val 50000" name="adj1"/>
              <a:gd fmla="val 49779"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buNone/>
            </a:pPr>
            <a:r>
              <a:rPr lang="en-US">
                <a:latin typeface="Calibri"/>
                <a:ea typeface="Calibri"/>
                <a:cs typeface="Calibri"/>
                <a:sym typeface="Calibri"/>
              </a:rPr>
              <a:t>Here: in the middle</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EAD1DC"/>
        </a:solidFill>
      </p:bgPr>
    </p:bg>
    <p:spTree>
      <p:nvGrpSpPr>
        <p:cNvPr id="107" name="Shape 107"/>
        <p:cNvGrpSpPr/>
        <p:nvPr/>
      </p:nvGrpSpPr>
      <p:grpSpPr>
        <a:xfrm>
          <a:off y="0" x="0"/>
          <a:ext cy="0" cx="0"/>
          <a:chOff y="0" x="0"/>
          <a:chExt cy="0" cx="0"/>
        </a:xfrm>
      </p:grpSpPr>
      <p:sp>
        <p:nvSpPr>
          <p:cNvPr id="108" name="Shape 108"/>
          <p:cNvSpPr txBox="1"/>
          <p:nvPr>
            <p:ph type="title"/>
          </p:nvPr>
        </p:nvSpPr>
        <p:spPr>
          <a:xfrm>
            <a:off y="274637" x="457200"/>
            <a:ext cy="1143000" cx="8229600"/>
          </a:xfrm>
          <a:prstGeom prst="rect">
            <a:avLst/>
          </a:prstGeom>
        </p:spPr>
        <p:txBody>
          <a:bodyPr bIns="91425" rIns="91425" lIns="91425" tIns="91425" anchor="ctr" anchorCtr="0">
            <a:noAutofit/>
          </a:bodyPr>
          <a:lstStyle/>
          <a:p>
            <a:pPr>
              <a:buNone/>
            </a:pPr>
            <a:r>
              <a:rPr lang="en-US"/>
              <a:t>Plants that you will see</a:t>
            </a:r>
          </a:p>
        </p:txBody>
      </p:sp>
      <p:sp>
        <p:nvSpPr>
          <p:cNvPr id="109" name="Shape 109"/>
          <p:cNvSpPr txBox="1"/>
          <p:nvPr>
            <p:ph idx="1" type="body"/>
          </p:nvPr>
        </p:nvSpPr>
        <p:spPr>
          <a:xfrm>
            <a:off y="1600200" x="457200"/>
            <a:ext cy="5083199" cx="8229600"/>
          </a:xfrm>
          <a:prstGeom prst="rect">
            <a:avLst/>
          </a:prstGeom>
        </p:spPr>
        <p:txBody>
          <a:bodyPr bIns="91425" rIns="91425" lIns="91425" tIns="91425" anchor="t" anchorCtr="0">
            <a:noAutofit/>
          </a:bodyPr>
          <a:lstStyle/>
          <a:p>
            <a:pPr rtl="0" lvl="0">
              <a:buNone/>
            </a:pPr>
            <a:r>
              <a:rPr sz="1800" lang="en-US"/>
              <a:t>1. Garlic Mustard							      2. English Ivy</a:t>
            </a:r>
          </a:p>
          <a:p>
            <a:r>
              <a:t/>
            </a:r>
          </a:p>
          <a:p>
            <a:r>
              <a:t/>
            </a:r>
          </a:p>
          <a:p>
            <a:r>
              <a:t/>
            </a:r>
          </a:p>
          <a:p>
            <a:r>
              <a:t/>
            </a:r>
          </a:p>
          <a:p>
            <a:r>
              <a:t/>
            </a:r>
          </a:p>
          <a:p>
            <a:r>
              <a:t/>
            </a:r>
          </a:p>
          <a:p>
            <a:pPr rtl="0" lvl="0">
              <a:buNone/>
            </a:pPr>
            <a:r>
              <a:rPr sz="1800" lang="en-US"/>
              <a:t>3. Autumn Olive							       4. Yellow Iris					</a:t>
            </a:r>
          </a:p>
          <a:p>
            <a:pPr rtl="0" lvl="0">
              <a:buNone/>
            </a:pPr>
            <a:r>
              <a:rPr sz="1800" lang="en-US"/>
              <a:t>		</a:t>
            </a:r>
          </a:p>
          <a:p>
            <a:r>
              <a:t/>
            </a:r>
          </a:p>
          <a:p>
            <a:r>
              <a:t/>
            </a:r>
          </a:p>
        </p:txBody>
      </p:sp>
      <p:pic>
        <p:nvPicPr>
          <p:cNvPr id="110" name="Shape 110"/>
          <p:cNvPicPr preferRelativeResize="0"/>
          <p:nvPr/>
        </p:nvPicPr>
        <p:blipFill>
          <a:blip r:embed="rId3"/>
          <a:stretch>
            <a:fillRect/>
          </a:stretch>
        </p:blipFill>
        <p:spPr>
          <a:xfrm>
            <a:off y="2217075" x="608850"/>
            <a:ext cy="1685925" cx="2533650"/>
          </a:xfrm>
          <a:prstGeom prst="rect">
            <a:avLst/>
          </a:prstGeom>
        </p:spPr>
      </p:pic>
      <p:pic>
        <p:nvPicPr>
          <p:cNvPr id="111" name="Shape 111"/>
          <p:cNvPicPr preferRelativeResize="0"/>
          <p:nvPr/>
        </p:nvPicPr>
        <p:blipFill>
          <a:blip r:embed="rId4"/>
          <a:stretch>
            <a:fillRect/>
          </a:stretch>
        </p:blipFill>
        <p:spPr>
          <a:xfrm>
            <a:off y="2290075" x="5412687"/>
            <a:ext cy="1760050" cx="2669700"/>
          </a:xfrm>
          <a:prstGeom prst="rect">
            <a:avLst/>
          </a:prstGeom>
        </p:spPr>
      </p:pic>
      <p:pic>
        <p:nvPicPr>
          <p:cNvPr id="112" name="Shape 112"/>
          <p:cNvPicPr preferRelativeResize="0"/>
          <p:nvPr/>
        </p:nvPicPr>
        <p:blipFill>
          <a:blip r:embed="rId5"/>
          <a:stretch>
            <a:fillRect/>
          </a:stretch>
        </p:blipFill>
        <p:spPr>
          <a:xfrm>
            <a:off y="4801725" x="641550"/>
            <a:ext cy="1881674" cx="2468275"/>
          </a:xfrm>
          <a:prstGeom prst="rect">
            <a:avLst/>
          </a:prstGeom>
        </p:spPr>
      </p:pic>
      <p:pic>
        <p:nvPicPr>
          <p:cNvPr id="113" name="Shape 113"/>
          <p:cNvPicPr preferRelativeResize="0"/>
          <p:nvPr/>
        </p:nvPicPr>
        <p:blipFill>
          <a:blip r:embed="rId6"/>
          <a:stretch>
            <a:fillRect/>
          </a:stretch>
        </p:blipFill>
        <p:spPr>
          <a:xfrm>
            <a:off y="4761425" x="5437862"/>
            <a:ext cy="1881675" cx="2619375"/>
          </a:xfrm>
          <a:prstGeom prst="rect">
            <a:avLst/>
          </a:prstGeom>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A64D79"/>
        </a:solidFill>
      </p:bgPr>
    </p:bg>
    <p:spTree>
      <p:nvGrpSpPr>
        <p:cNvPr id="117" name="Shape 117"/>
        <p:cNvGrpSpPr/>
        <p:nvPr/>
      </p:nvGrpSpPr>
      <p:grpSpPr>
        <a:xfrm>
          <a:off y="0" x="0"/>
          <a:ext cy="0" cx="0"/>
          <a:chOff y="0" x="0"/>
          <a:chExt cy="0" cx="0"/>
        </a:xfrm>
      </p:grpSpPr>
      <p:sp>
        <p:nvSpPr>
          <p:cNvPr id="118" name="Shape 118"/>
          <p:cNvSpPr txBox="1"/>
          <p:nvPr>
            <p:ph type="title"/>
          </p:nvPr>
        </p:nvSpPr>
        <p:spPr>
          <a:xfrm>
            <a:off y="274637" x="457200"/>
            <a:ext cy="1143000" cx="8229600"/>
          </a:xfrm>
          <a:prstGeom prst="rect">
            <a:avLst/>
          </a:prstGeom>
        </p:spPr>
        <p:txBody>
          <a:bodyPr bIns="91425" rIns="91425" lIns="91425" tIns="91425" anchor="ctr" anchorCtr="0">
            <a:noAutofit/>
          </a:bodyPr>
          <a:lstStyle/>
          <a:p>
            <a:pPr>
              <a:buNone/>
            </a:pPr>
            <a:r>
              <a:rPr lang="en-US"/>
              <a:t>Plants that you will see</a:t>
            </a:r>
          </a:p>
        </p:txBody>
      </p:sp>
      <p:sp>
        <p:nvSpPr>
          <p:cNvPr id="119" name="Shape 119"/>
          <p:cNvSpPr txBox="1"/>
          <p:nvPr>
            <p:ph idx="1" type="body"/>
          </p:nvPr>
        </p:nvSpPr>
        <p:spPr>
          <a:xfrm>
            <a:off y="1146450" x="457200"/>
            <a:ext cy="5479500" cx="8229600"/>
          </a:xfrm>
          <a:prstGeom prst="rect">
            <a:avLst/>
          </a:prstGeom>
        </p:spPr>
        <p:txBody>
          <a:bodyPr bIns="91425" rIns="91425" lIns="91425" tIns="91425" anchor="t" anchorCtr="0">
            <a:noAutofit/>
          </a:bodyPr>
          <a:lstStyle/>
          <a:p>
            <a:pPr rtl="0" lvl="0">
              <a:buNone/>
            </a:pPr>
            <a:r>
              <a:rPr sz="1800" lang="en-US"/>
              <a:t>5. Japanese Honeysuckle						       	6. Japanese Stilt Grass</a:t>
            </a:r>
          </a:p>
          <a:p>
            <a:r>
              <a:t/>
            </a:r>
          </a:p>
          <a:p>
            <a:r>
              <a:t/>
            </a:r>
          </a:p>
          <a:p>
            <a:r>
              <a:t/>
            </a:r>
          </a:p>
          <a:p>
            <a:r>
              <a:t/>
            </a:r>
          </a:p>
          <a:p>
            <a:pPr rtl="0" lvl="0" indent="457200" marL="2743200">
              <a:buNone/>
            </a:pPr>
            <a:r>
              <a:rPr sz="1800" lang="en-US"/>
              <a:t>7. Mile-a-minute</a:t>
            </a:r>
          </a:p>
          <a:p>
            <a:r>
              <a:t/>
            </a:r>
          </a:p>
          <a:p>
            <a:r>
              <a:t/>
            </a:r>
          </a:p>
          <a:p>
            <a:r>
              <a:t/>
            </a:r>
          </a:p>
          <a:p>
            <a:r>
              <a:t/>
            </a:r>
          </a:p>
          <a:p>
            <a:pPr rtl="0" lvl="0">
              <a:buNone/>
            </a:pPr>
            <a:r>
              <a:rPr sz="1800" lang="en-US"/>
              <a:t>8. Blume Oriental Lady’s Thumb					         9. Multifolora Rose</a:t>
            </a:r>
          </a:p>
          <a:p>
            <a:r>
              <a:t/>
            </a:r>
          </a:p>
          <a:p>
            <a:r>
              <a:t/>
            </a:r>
          </a:p>
        </p:txBody>
      </p:sp>
      <p:pic>
        <p:nvPicPr>
          <p:cNvPr id="120" name="Shape 120"/>
          <p:cNvPicPr preferRelativeResize="0"/>
          <p:nvPr/>
        </p:nvPicPr>
        <p:blipFill>
          <a:blip r:embed="rId3"/>
          <a:stretch>
            <a:fillRect/>
          </a:stretch>
        </p:blipFill>
        <p:spPr>
          <a:xfrm>
            <a:off y="1846500" x="620325"/>
            <a:ext cy="1743075" cx="2619375"/>
          </a:xfrm>
          <a:prstGeom prst="rect">
            <a:avLst/>
          </a:prstGeom>
        </p:spPr>
      </p:pic>
      <p:pic>
        <p:nvPicPr>
          <p:cNvPr id="121" name="Shape 121"/>
          <p:cNvPicPr preferRelativeResize="0"/>
          <p:nvPr/>
        </p:nvPicPr>
        <p:blipFill>
          <a:blip r:embed="rId4"/>
          <a:stretch>
            <a:fillRect/>
          </a:stretch>
        </p:blipFill>
        <p:spPr>
          <a:xfrm>
            <a:off y="1805650" x="5899800"/>
            <a:ext cy="1724025" cx="2295524"/>
          </a:xfrm>
          <a:prstGeom prst="rect">
            <a:avLst/>
          </a:prstGeom>
        </p:spPr>
      </p:pic>
      <p:pic>
        <p:nvPicPr>
          <p:cNvPr id="122" name="Shape 122"/>
          <p:cNvPicPr preferRelativeResize="0"/>
          <p:nvPr/>
        </p:nvPicPr>
        <p:blipFill>
          <a:blip r:embed="rId5"/>
          <a:stretch>
            <a:fillRect/>
          </a:stretch>
        </p:blipFill>
        <p:spPr>
          <a:xfrm>
            <a:off y="3424150" x="3431500"/>
            <a:ext cy="1343099" cx="2276475"/>
          </a:xfrm>
          <a:prstGeom prst="rect">
            <a:avLst/>
          </a:prstGeom>
        </p:spPr>
      </p:pic>
      <p:pic>
        <p:nvPicPr>
          <p:cNvPr id="123" name="Shape 123"/>
          <p:cNvPicPr preferRelativeResize="0"/>
          <p:nvPr/>
        </p:nvPicPr>
        <p:blipFill>
          <a:blip r:embed="rId6"/>
          <a:stretch>
            <a:fillRect/>
          </a:stretch>
        </p:blipFill>
        <p:spPr>
          <a:xfrm>
            <a:off y="5219700" x="1137600"/>
            <a:ext cy="1576224" cx="2102099"/>
          </a:xfrm>
          <a:prstGeom prst="rect">
            <a:avLst/>
          </a:prstGeom>
        </p:spPr>
      </p:pic>
      <p:pic>
        <p:nvPicPr>
          <p:cNvPr id="124" name="Shape 124"/>
          <p:cNvPicPr preferRelativeResize="0"/>
          <p:nvPr/>
        </p:nvPicPr>
        <p:blipFill>
          <a:blip r:embed="rId7"/>
          <a:stretch>
            <a:fillRect/>
          </a:stretch>
        </p:blipFill>
        <p:spPr>
          <a:xfrm>
            <a:off y="5219699" x="5899800"/>
            <a:ext cy="1576225" cx="2295524"/>
          </a:xfrm>
          <a:prstGeom prst="rect">
            <a:avLst/>
          </a:prstGeom>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2"/>
        </a:solidFill>
      </p:bgPr>
    </p:bg>
    <p:spTree>
      <p:nvGrpSpPr>
        <p:cNvPr id="128" name="Shape 128"/>
        <p:cNvGrpSpPr/>
        <p:nvPr/>
      </p:nvGrpSpPr>
      <p:grpSpPr>
        <a:xfrm>
          <a:off y="0" x="0"/>
          <a:ext cy="0" cx="0"/>
          <a:chOff y="0" x="0"/>
          <a:chExt cy="0" cx="0"/>
        </a:xfrm>
      </p:grpSpPr>
      <p:sp>
        <p:nvSpPr>
          <p:cNvPr id="129" name="Shape 129"/>
          <p:cNvSpPr txBox="1"/>
          <p:nvPr>
            <p:ph type="title"/>
          </p:nvPr>
        </p:nvSpPr>
        <p:spPr>
          <a:xfrm>
            <a:off y="274637" x="457200"/>
            <a:ext cy="1143000" cx="8229600"/>
          </a:xfrm>
          <a:prstGeom prst="rect">
            <a:avLst/>
          </a:prstGeom>
          <a:noFill/>
          <a:ln>
            <a:noFill/>
          </a:ln>
        </p:spPr>
        <p:txBody>
          <a:bodyPr bIns="45700" rIns="91425" lIns="91425" tIns="45700" anchor="ctr" anchorCtr="0">
            <a:noAutofit/>
          </a:bodyPr>
          <a:lstStyle/>
          <a:p>
            <a:pPr>
              <a:buNone/>
            </a:pPr>
            <a:r>
              <a:rPr sz="2400" lang="en-US">
                <a:solidFill>
                  <a:srgbClr val="FFFFFF"/>
                </a:solidFill>
                <a:latin typeface="Arial"/>
                <a:ea typeface="Arial"/>
                <a:cs typeface="Arial"/>
                <a:sym typeface="Arial"/>
              </a:rPr>
              <a:t>This stream needs to be widened, and there are too many invasive species</a:t>
            </a:r>
          </a:p>
        </p:txBody>
      </p:sp>
      <p:pic>
        <p:nvPicPr>
          <p:cNvPr id="130" name="Shape 130"/>
          <p:cNvPicPr preferRelativeResize="0"/>
          <p:nvPr/>
        </p:nvPicPr>
        <p:blipFill>
          <a:blip r:embed="rId3"/>
          <a:stretch>
            <a:fillRect/>
          </a:stretch>
        </p:blipFill>
        <p:spPr>
          <a:xfrm>
            <a:off y="1582050" x="876950"/>
            <a:ext cy="4525973" cx="7545852"/>
          </a:xfrm>
          <a:prstGeom prst="rect">
            <a:avLst/>
          </a:prstGeom>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8761D"/>
        </a:solidFill>
      </p:bgPr>
    </p:bg>
    <p:spTree>
      <p:nvGrpSpPr>
        <p:cNvPr id="134" name="Shape 134"/>
        <p:cNvGrpSpPr/>
        <p:nvPr/>
      </p:nvGrpSpPr>
      <p:grpSpPr>
        <a:xfrm>
          <a:off y="0" x="0"/>
          <a:ext cy="0" cx="0"/>
          <a:chOff y="0" x="0"/>
          <a:chExt cy="0" cx="0"/>
        </a:xfrm>
      </p:grpSpPr>
      <p:sp>
        <p:nvSpPr>
          <p:cNvPr id="135" name="Shape 135"/>
          <p:cNvSpPr txBox="1"/>
          <p:nvPr>
            <p:ph type="title"/>
          </p:nvPr>
        </p:nvSpPr>
        <p:spPr>
          <a:xfrm>
            <a:off y="274656" x="457200"/>
            <a:ext cy="1771499" cx="8229600"/>
          </a:xfrm>
          <a:prstGeom prst="rect">
            <a:avLst/>
          </a:prstGeom>
          <a:noFill/>
          <a:ln>
            <a:noFill/>
          </a:ln>
        </p:spPr>
        <p:txBody>
          <a:bodyPr bIns="45700" rIns="91425" lIns="91425" tIns="45700" anchor="ctr" anchorCtr="0">
            <a:noAutofit/>
          </a:bodyPr>
          <a:lstStyle/>
          <a:p>
            <a:pPr rtl="0" lvl="0">
              <a:lnSpc>
                <a:spcPct val="100000"/>
              </a:lnSpc>
              <a:buNone/>
            </a:pPr>
            <a:r>
              <a:rPr sz="3000" lang="en-US">
                <a:solidFill>
                  <a:srgbClr val="FFFFFF"/>
                </a:solidFill>
              </a:rPr>
              <a:t>This is one of the invasive plants we will be </a:t>
            </a:r>
          </a:p>
          <a:p>
            <a:pPr rtl="0" lvl="0">
              <a:lnSpc>
                <a:spcPct val="100000"/>
              </a:lnSpc>
              <a:buNone/>
            </a:pPr>
            <a:r>
              <a:rPr sz="3000" lang="en-US">
                <a:solidFill>
                  <a:srgbClr val="FFFFFF"/>
                </a:solidFill>
              </a:rPr>
              <a:t>pulling out. Invasive plants are plants that are not</a:t>
            </a:r>
          </a:p>
          <a:p>
            <a:pPr>
              <a:lnSpc>
                <a:spcPct val="100000"/>
              </a:lnSpc>
              <a:buNone/>
            </a:pPr>
            <a:r>
              <a:rPr sz="3000" lang="en-US">
                <a:solidFill>
                  <a:srgbClr val="FFFFFF"/>
                </a:solidFill>
              </a:rPr>
              <a:t>native to the area in which they are growing</a:t>
            </a:r>
          </a:p>
        </p:txBody>
      </p:sp>
      <p:pic>
        <p:nvPicPr>
          <p:cNvPr id="136" name="Shape 136"/>
          <p:cNvPicPr preferRelativeResize="0"/>
          <p:nvPr/>
        </p:nvPicPr>
        <p:blipFill>
          <a:blip r:embed="rId3"/>
          <a:stretch>
            <a:fillRect/>
          </a:stretch>
        </p:blipFill>
        <p:spPr>
          <a:xfrm>
            <a:off y="2148325" x="1542223"/>
            <a:ext cy="4525964" cx="6059554"/>
          </a:xfrm>
          <a:prstGeom prst="rect">
            <a:avLst/>
          </a:prstGeom>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3C78D8"/>
        </a:solidFill>
      </p:bgPr>
    </p:bg>
    <p:spTree>
      <p:nvGrpSpPr>
        <p:cNvPr id="140" name="Shape 140"/>
        <p:cNvGrpSpPr/>
        <p:nvPr/>
      </p:nvGrpSpPr>
      <p:grpSpPr>
        <a:xfrm>
          <a:off y="0" x="0"/>
          <a:ext cy="0" cx="0"/>
          <a:chOff y="0" x="0"/>
          <a:chExt cy="0" cx="0"/>
        </a:xfrm>
      </p:grpSpPr>
      <p:sp>
        <p:nvSpPr>
          <p:cNvPr id="141" name="Shape 141"/>
          <p:cNvSpPr txBox="1"/>
          <p:nvPr>
            <p:ph type="title"/>
          </p:nvPr>
        </p:nvSpPr>
        <p:spPr>
          <a:xfrm>
            <a:off y="1529099" x="356475"/>
            <a:ext cy="3799800" cx="2958000"/>
          </a:xfrm>
          <a:prstGeom prst="rect">
            <a:avLst/>
          </a:prstGeom>
          <a:noFill/>
          <a:ln>
            <a:noFill/>
          </a:ln>
        </p:spPr>
        <p:txBody>
          <a:bodyPr bIns="45700" rIns="91425" lIns="91425" tIns="45700" anchor="ctr" anchorCtr="0">
            <a:noAutofit/>
          </a:bodyPr>
          <a:lstStyle/>
          <a:p>
            <a:pPr>
              <a:buNone/>
            </a:pPr>
            <a:r>
              <a:rPr sz="3200" lang="en-US">
                <a:solidFill>
                  <a:srgbClr val="00FFFF"/>
                </a:solidFill>
              </a:rPr>
              <a:t>This is another invasive plant that will be removed</a:t>
            </a:r>
          </a:p>
        </p:txBody>
      </p:sp>
      <p:pic>
        <p:nvPicPr>
          <p:cNvPr id="142" name="Shape 142"/>
          <p:cNvPicPr preferRelativeResize="0"/>
          <p:nvPr/>
        </p:nvPicPr>
        <p:blipFill>
          <a:blip r:embed="rId3"/>
          <a:stretch>
            <a:fillRect/>
          </a:stretch>
        </p:blipFill>
        <p:spPr>
          <a:xfrm rot="5400000">
            <a:off y="759786" x="3195962"/>
            <a:ext cy="5338425" cx="6059548"/>
          </a:xfrm>
          <a:prstGeom prst="rect">
            <a:avLst/>
          </a:prstGeom>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